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7" r:id="rId4"/>
    <p:sldId id="261" r:id="rId5"/>
    <p:sldId id="258" r:id="rId6"/>
    <p:sldId id="259" r:id="rId7"/>
    <p:sldId id="284" r:id="rId8"/>
    <p:sldId id="263" r:id="rId9"/>
    <p:sldId id="266" r:id="rId10"/>
    <p:sldId id="274" r:id="rId11"/>
    <p:sldId id="267" r:id="rId12"/>
    <p:sldId id="275" r:id="rId13"/>
    <p:sldId id="268" r:id="rId14"/>
    <p:sldId id="276" r:id="rId15"/>
    <p:sldId id="269" r:id="rId16"/>
    <p:sldId id="270" r:id="rId17"/>
    <p:sldId id="271" r:id="rId18"/>
    <p:sldId id="272" r:id="rId19"/>
    <p:sldId id="273" r:id="rId20"/>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7" userDrawn="1">
          <p15:clr>
            <a:srgbClr val="A4A3A4"/>
          </p15:clr>
        </p15:guide>
        <p15:guide id="2" pos="37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257"/>
        <p:guide pos="379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235.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image" Target="NULL" TargetMode="External"/><Relationship Id="rId4" Type="http://schemas.openxmlformats.org/officeDocument/2006/relationships/image" Target="../media/image1.png"/><Relationship Id="rId3" Type="http://schemas.openxmlformats.org/officeDocument/2006/relationships/tags" Target="../tags/tag64.xml"/><Relationship Id="rId2" Type="http://schemas.openxmlformats.org/officeDocument/2006/relationships/tags" Target="../tags/tag63.xml"/><Relationship Id="rId19" Type="http://schemas.openxmlformats.org/officeDocument/2006/relationships/tags" Target="../tags/tag76.xml"/><Relationship Id="rId18" Type="http://schemas.openxmlformats.org/officeDocument/2006/relationships/tags" Target="../tags/tag75.xml"/><Relationship Id="rId17" Type="http://schemas.openxmlformats.org/officeDocument/2006/relationships/tags" Target="../tags/tag74.xml"/><Relationship Id="rId16" Type="http://schemas.openxmlformats.org/officeDocument/2006/relationships/image" Target="../media/image3.png"/><Relationship Id="rId15" Type="http://schemas.openxmlformats.org/officeDocument/2006/relationships/tags" Target="../tags/tag73.xml"/><Relationship Id="rId14" Type="http://schemas.openxmlformats.org/officeDocument/2006/relationships/tags" Target="../tags/tag72.xml"/><Relationship Id="rId13" Type="http://schemas.openxmlformats.org/officeDocument/2006/relationships/image" Target="../media/image2.png"/><Relationship Id="rId12" Type="http://schemas.openxmlformats.org/officeDocument/2006/relationships/tags" Target="../tags/tag71.xml"/><Relationship Id="rId11" Type="http://schemas.openxmlformats.org/officeDocument/2006/relationships/tags" Target="../tags/tag70.xml"/><Relationship Id="rId10" Type="http://schemas.openxmlformats.org/officeDocument/2006/relationships/tags" Target="../tags/tag69.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tags" Target="../tags/tag79.xml"/><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86.xml"/><Relationship Id="rId7" Type="http://schemas.openxmlformats.org/officeDocument/2006/relationships/image" Target="NULL" TargetMode="External"/><Relationship Id="rId6" Type="http://schemas.openxmlformats.org/officeDocument/2006/relationships/image" Target="../media/image3.png"/><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7" Type="http://schemas.openxmlformats.org/officeDocument/2006/relationships/tags" Target="../tags/tag94.xml"/><Relationship Id="rId16" Type="http://schemas.openxmlformats.org/officeDocument/2006/relationships/tags" Target="../tags/tag93.xml"/><Relationship Id="rId15" Type="http://schemas.openxmlformats.org/officeDocument/2006/relationships/tags" Target="../tags/tag92.xml"/><Relationship Id="rId14" Type="http://schemas.openxmlformats.org/officeDocument/2006/relationships/tags" Target="../tags/tag91.xml"/><Relationship Id="rId13" Type="http://schemas.openxmlformats.org/officeDocument/2006/relationships/tags" Target="../tags/tag90.xml"/><Relationship Id="rId12" Type="http://schemas.openxmlformats.org/officeDocument/2006/relationships/tags" Target="../tags/tag89.xml"/><Relationship Id="rId11" Type="http://schemas.openxmlformats.org/officeDocument/2006/relationships/tags" Target="../tags/tag88.xml"/><Relationship Id="rId10" Type="http://schemas.openxmlformats.org/officeDocument/2006/relationships/tags" Target="../tags/tag8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112.xml"/><Relationship Id="rId4" Type="http://schemas.openxmlformats.org/officeDocument/2006/relationships/tags" Target="../tags/tag111.xml"/><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115.xml"/><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6" Type="http://schemas.openxmlformats.org/officeDocument/2006/relationships/tags" Target="../tags/tag142.xml"/><Relationship Id="rId15" Type="http://schemas.openxmlformats.org/officeDocument/2006/relationships/tags" Target="../tags/tag141.xml"/><Relationship Id="rId14" Type="http://schemas.openxmlformats.org/officeDocument/2006/relationships/tags" Target="../tags/tag140.xml"/><Relationship Id="rId13" Type="http://schemas.openxmlformats.org/officeDocument/2006/relationships/image" Target="../media/image3.png"/><Relationship Id="rId12" Type="http://schemas.openxmlformats.org/officeDocument/2006/relationships/tags" Target="../tags/tag139.xml"/><Relationship Id="rId11" Type="http://schemas.openxmlformats.org/officeDocument/2006/relationships/tags" Target="../tags/tag138.xml"/><Relationship Id="rId10" Type="http://schemas.openxmlformats.org/officeDocument/2006/relationships/image" Target="NULL" TargetMode="Externa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47.xml"/><Relationship Id="rId8" Type="http://schemas.openxmlformats.org/officeDocument/2006/relationships/image" Target="../media/image2.png"/><Relationship Id="rId7" Type="http://schemas.openxmlformats.org/officeDocument/2006/relationships/tags" Target="../tags/tag146.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image" Target="NULL" TargetMode="External"/><Relationship Id="rId3" Type="http://schemas.openxmlformats.org/officeDocument/2006/relationships/image" Target="../media/image4.png"/><Relationship Id="rId2" Type="http://schemas.openxmlformats.org/officeDocument/2006/relationships/tags" Target="../tags/tag143.xml"/><Relationship Id="rId11" Type="http://schemas.openxmlformats.org/officeDocument/2006/relationships/image" Target="../media/image3.png"/><Relationship Id="rId10" Type="http://schemas.openxmlformats.org/officeDocument/2006/relationships/tags" Target="../tags/tag148.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封面页-2">
    <p:bg>
      <p:bgPr>
        <a:solidFill>
          <a:schemeClr val="bg1"/>
        </a:solidFill>
        <a:effectLst/>
      </p:bgPr>
    </p:bg>
    <p:spTree>
      <p:nvGrpSpPr>
        <p:cNvPr id="1" name=""/>
        <p:cNvGrpSpPr/>
        <p:nvPr/>
      </p:nvGrpSpPr>
      <p:grpSpPr>
        <a:xfrm>
          <a:off x="0" y="0"/>
          <a:ext cx="0" cy="0"/>
          <a:chOff x="0" y="0"/>
          <a:chExt cx="0" cy="0"/>
        </a:xfrm>
      </p:grpSpPr>
      <p:sp>
        <p:nvSpPr>
          <p:cNvPr id="4" name="任意多边形 3"/>
          <p:cNvSpPr/>
          <p:nvPr userDrawn="1">
            <p:custDataLst>
              <p:tags r:id="rId2"/>
            </p:custDataLst>
          </p:nvPr>
        </p:nvSpPr>
        <p:spPr>
          <a:xfrm rot="10800000" flipV="1">
            <a:off x="0" y="0"/>
            <a:ext cx="12191365" cy="6031865"/>
          </a:xfrm>
          <a:custGeom>
            <a:avLst/>
            <a:gdLst>
              <a:gd name="connisteX0" fmla="*/ 12191996 w 12191996"/>
              <a:gd name="connsiteY0" fmla="*/ 0 h 6032497"/>
              <a:gd name="connisteX1" fmla="*/ 0 w 12191996"/>
              <a:gd name="connsiteY1" fmla="*/ 0 h 6032497"/>
              <a:gd name="connisteX2" fmla="*/ 0 w 12191996"/>
              <a:gd name="connsiteY2" fmla="*/ 4985317 h 6032497"/>
              <a:gd name="connisteX3" fmla="*/ 508004 w 12191996"/>
              <a:gd name="connsiteY3" fmla="*/ 5493322 h 6032497"/>
              <a:gd name="connisteX4" fmla="*/ 8187025 w 12191996"/>
              <a:gd name="connsiteY4" fmla="*/ 5493322 h 6032497"/>
              <a:gd name="connisteX5" fmla="*/ 8768675 w 12191996"/>
              <a:gd name="connsiteY5" fmla="*/ 5702161 h 6032497"/>
              <a:gd name="connisteX6" fmla="*/ 8916076 w 12191996"/>
              <a:gd name="connsiteY6" fmla="*/ 5823658 h 6032497"/>
              <a:gd name="connisteX7" fmla="*/ 9497717 w 12191996"/>
              <a:gd name="connsiteY7" fmla="*/ 6032497 h 6032497"/>
              <a:gd name="connisteX8" fmla="*/ 11684002 w 12191996"/>
              <a:gd name="connsiteY8" fmla="*/ 6032497 h 6032497"/>
              <a:gd name="connisteX9" fmla="*/ 12191996 w 12191996"/>
              <a:gd name="connsiteY9" fmla="*/ 5524503 h 6032497"/>
              <a:gd name="connisteX10" fmla="*/ 12191996 w 12191996"/>
              <a:gd name="connsiteY10" fmla="*/ 0 h 6032497"/>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Lst>
            <a:pathLst>
              <a:path w="12191997" h="6032498">
                <a:moveTo>
                  <a:pt x="12191997" y="0"/>
                </a:moveTo>
                <a:lnTo>
                  <a:pt x="0" y="0"/>
                </a:lnTo>
                <a:lnTo>
                  <a:pt x="0" y="4985318"/>
                </a:lnTo>
                <a:cubicBezTo>
                  <a:pt x="0" y="5265874"/>
                  <a:pt x="227439" y="5493322"/>
                  <a:pt x="508004" y="5493322"/>
                </a:cubicBezTo>
                <a:lnTo>
                  <a:pt x="8187026" y="5493322"/>
                </a:lnTo>
                <a:cubicBezTo>
                  <a:pt x="8399285" y="5493322"/>
                  <a:pt x="8604906" y="5567151"/>
                  <a:pt x="8768675" y="5702162"/>
                </a:cubicBezTo>
                <a:lnTo>
                  <a:pt x="8916077" y="5823658"/>
                </a:lnTo>
                <a:cubicBezTo>
                  <a:pt x="9079837" y="5958660"/>
                  <a:pt x="9285467" y="6032498"/>
                  <a:pt x="9497717" y="6032498"/>
                </a:cubicBezTo>
                <a:lnTo>
                  <a:pt x="11684002" y="6032498"/>
                </a:lnTo>
                <a:cubicBezTo>
                  <a:pt x="11964558" y="6032498"/>
                  <a:pt x="12191997" y="5805059"/>
                  <a:pt x="12191997" y="5524503"/>
                </a:cubicBezTo>
                <a:lnTo>
                  <a:pt x="12191997" y="0"/>
                </a:lnTo>
                <a:close/>
              </a:path>
            </a:pathLst>
          </a:custGeom>
          <a:gradFill>
            <a:gsLst>
              <a:gs pos="0">
                <a:schemeClr val="accent4"/>
              </a:gs>
              <a:gs pos="100000">
                <a:schemeClr val="accent5"/>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5" name="图片 4" descr="C:/Users/xfj/AppData/Local/Temp/figmazip/slide_bd0e37346dd168eb\datas\装饰-12001&amp;68631.png"/>
          <p:cNvPicPr>
            <a:picLocks noChangeAspect="1"/>
          </p:cNvPicPr>
          <p:nvPr userDrawn="1">
            <p:custDataLst>
              <p:tags r:id="rId3"/>
            </p:custDataLst>
          </p:nvPr>
        </p:nvPicPr>
        <p:blipFill>
          <a:blip r:embed="rId4" r:link="rId5"/>
          <a:stretch>
            <a:fillRect/>
          </a:stretch>
        </p:blipFill>
        <p:spPr>
          <a:xfrm>
            <a:off x="3463925" y="5474335"/>
            <a:ext cx="5834380" cy="1163955"/>
          </a:xfrm>
          <a:prstGeom prst="rect">
            <a:avLst/>
          </a:prstGeom>
        </p:spPr>
      </p:pic>
      <p:sp>
        <p:nvSpPr>
          <p:cNvPr id="6" name="任意多边形 5"/>
          <p:cNvSpPr/>
          <p:nvPr userDrawn="1">
            <p:custDataLst>
              <p:tags r:id="rId6"/>
            </p:custDataLst>
          </p:nvPr>
        </p:nvSpPr>
        <p:spPr>
          <a:xfrm>
            <a:off x="0" y="3568702"/>
            <a:ext cx="2654300" cy="2463165"/>
          </a:xfrm>
          <a:custGeom>
            <a:avLst/>
            <a:gdLst>
              <a:gd name="connisteX0" fmla="*/ 2654302 w 2654302"/>
              <a:gd name="connsiteY0" fmla="*/ 2463795 h 2463795"/>
              <a:gd name="connisteX1" fmla="*/ 190496 w 2654302"/>
              <a:gd name="connsiteY1" fmla="*/ 0 h 2463795"/>
              <a:gd name="connisteX2" fmla="*/ 0 w 2654302"/>
              <a:gd name="connsiteY2" fmla="*/ 7251 h 2463795"/>
              <a:gd name="connisteX3" fmla="*/ 0 w 2654302"/>
              <a:gd name="connsiteY3" fmla="*/ 1955801 h 2463795"/>
              <a:gd name="connisteX4" fmla="*/ 508004 w 2654302"/>
              <a:gd name="connsiteY4" fmla="*/ 2463795 h 2463795"/>
              <a:gd name="connisteX5" fmla="*/ 2654302 w 2654302"/>
              <a:gd name="connsiteY5" fmla="*/ 2463795 h 246379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2654302" h="2463796">
                <a:moveTo>
                  <a:pt x="2654302" y="2463796"/>
                </a:moveTo>
                <a:cubicBezTo>
                  <a:pt x="2654302" y="1103077"/>
                  <a:pt x="1551216" y="0"/>
                  <a:pt x="190497" y="0"/>
                </a:cubicBezTo>
                <a:cubicBezTo>
                  <a:pt x="126398" y="0"/>
                  <a:pt x="62865" y="2451"/>
                  <a:pt x="0" y="7251"/>
                </a:cubicBezTo>
                <a:lnTo>
                  <a:pt x="0" y="1955801"/>
                </a:lnTo>
                <a:cubicBezTo>
                  <a:pt x="0" y="2236357"/>
                  <a:pt x="227439" y="2463796"/>
                  <a:pt x="508004" y="2463796"/>
                </a:cubicBezTo>
                <a:lnTo>
                  <a:pt x="2654302" y="2463796"/>
                </a:lnTo>
                <a:close/>
              </a:path>
            </a:pathLst>
          </a:custGeom>
          <a:gradFill>
            <a:gsLst>
              <a:gs pos="0">
                <a:schemeClr val="accent6"/>
              </a:gs>
              <a:gs pos="100000">
                <a:schemeClr val="accent4"/>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任意多边形 6"/>
          <p:cNvSpPr/>
          <p:nvPr userDrawn="1">
            <p:custDataLst>
              <p:tags r:id="rId7"/>
            </p:custDataLst>
          </p:nvPr>
        </p:nvSpPr>
        <p:spPr>
          <a:xfrm>
            <a:off x="2184401" y="0"/>
            <a:ext cx="7797800" cy="4876165"/>
          </a:xfrm>
          <a:custGeom>
            <a:avLst/>
            <a:gdLst>
              <a:gd name="connisteX0" fmla="*/ 123654 w 7797802"/>
              <a:gd name="connsiteY0" fmla="*/ 0 h 4876796"/>
              <a:gd name="connisteX1" fmla="*/ 0 w 7797802"/>
              <a:gd name="connsiteY1" fmla="*/ 977895 h 4876796"/>
              <a:gd name="connisteX2" fmla="*/ 3898901 w 7797802"/>
              <a:gd name="connsiteY2" fmla="*/ 4876796 h 4876796"/>
              <a:gd name="connisteX3" fmla="*/ 7797802 w 7797802"/>
              <a:gd name="connsiteY3" fmla="*/ 977895 h 4876796"/>
              <a:gd name="connisteX4" fmla="*/ 7674156 w 7797802"/>
              <a:gd name="connsiteY4" fmla="*/ 0 h 4876796"/>
              <a:gd name="connisteX5" fmla="*/ 123654 w 7797802"/>
              <a:gd name="connsiteY5" fmla="*/ 0 h 4876796"/>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7797802" h="4876797">
                <a:moveTo>
                  <a:pt x="123654" y="0"/>
                </a:moveTo>
                <a:cubicBezTo>
                  <a:pt x="42940" y="312496"/>
                  <a:pt x="0" y="640181"/>
                  <a:pt x="0" y="977896"/>
                </a:cubicBezTo>
                <a:cubicBezTo>
                  <a:pt x="0" y="3131198"/>
                  <a:pt x="1745599" y="4876797"/>
                  <a:pt x="3898901" y="4876797"/>
                </a:cubicBezTo>
                <a:cubicBezTo>
                  <a:pt x="6052194" y="4876797"/>
                  <a:pt x="7797802" y="3131198"/>
                  <a:pt x="7797802" y="977896"/>
                </a:cubicBezTo>
                <a:cubicBezTo>
                  <a:pt x="7797802" y="640181"/>
                  <a:pt x="7754862" y="312496"/>
                  <a:pt x="7674157" y="0"/>
                </a:cubicBezTo>
                <a:lnTo>
                  <a:pt x="123654" y="0"/>
                </a:lnTo>
                <a:close/>
              </a:path>
            </a:pathLst>
          </a:custGeom>
          <a:gradFill>
            <a:gsLst>
              <a:gs pos="0">
                <a:schemeClr val="accent4"/>
              </a:gs>
              <a:gs pos="100000">
                <a:schemeClr val="accent6"/>
              </a:gs>
            </a:gsLst>
            <a:lin ang="22098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任意多边形 7"/>
          <p:cNvSpPr/>
          <p:nvPr userDrawn="1">
            <p:custDataLst>
              <p:tags r:id="rId8"/>
            </p:custDataLst>
          </p:nvPr>
        </p:nvSpPr>
        <p:spPr>
          <a:xfrm>
            <a:off x="10441140" y="0"/>
            <a:ext cx="1751330" cy="1574165"/>
          </a:xfrm>
          <a:custGeom>
            <a:avLst/>
            <a:gdLst>
              <a:gd name="connisteX0" fmla="*/ 1750856 w 1750865"/>
              <a:gd name="connsiteY0" fmla="*/ 0 h 1574797"/>
              <a:gd name="connisteX1" fmla="*/ 0 w 1750865"/>
              <a:gd name="connsiteY1" fmla="*/ 0 h 1574797"/>
              <a:gd name="connisteX2" fmla="*/ 1649275 w 1750865"/>
              <a:gd name="connsiteY2" fmla="*/ 1574797 h 1574797"/>
              <a:gd name="connisteX3" fmla="*/ 1750856 w 1750865"/>
              <a:gd name="connsiteY3" fmla="*/ 1571725 h 1574797"/>
              <a:gd name="connisteX4" fmla="*/ 1750856 w 1750865"/>
              <a:gd name="connsiteY4" fmla="*/ 0 h 1574797"/>
            </a:gdLst>
            <a:ahLst/>
            <a:cxnLst>
              <a:cxn ang="0">
                <a:pos x="connisteX0" y="connsiteY0"/>
              </a:cxn>
              <a:cxn ang="0">
                <a:pos x="connisteX1" y="connsiteY1"/>
              </a:cxn>
              <a:cxn ang="0">
                <a:pos x="connisteX2" y="connsiteY2"/>
              </a:cxn>
              <a:cxn ang="0">
                <a:pos x="connisteX3" y="connsiteY3"/>
              </a:cxn>
              <a:cxn ang="0">
                <a:pos x="connisteX4" y="connsiteY4"/>
              </a:cxn>
            </a:cxnLst>
            <a:pathLst>
              <a:path w="1750866" h="1574798">
                <a:moveTo>
                  <a:pt x="1750857" y="0"/>
                </a:moveTo>
                <a:lnTo>
                  <a:pt x="0" y="0"/>
                </a:lnTo>
                <a:cubicBezTo>
                  <a:pt x="39813" y="876452"/>
                  <a:pt x="762994" y="1574798"/>
                  <a:pt x="1649276" y="1574798"/>
                </a:cubicBezTo>
                <a:cubicBezTo>
                  <a:pt x="1683383" y="1574798"/>
                  <a:pt x="1717252" y="1573774"/>
                  <a:pt x="1750857" y="1571726"/>
                </a:cubicBezTo>
                <a:lnTo>
                  <a:pt x="1750857" y="0"/>
                </a:lnTo>
                <a:close/>
              </a:path>
            </a:pathLst>
          </a:custGeom>
          <a:gradFill>
            <a:gsLst>
              <a:gs pos="0">
                <a:schemeClr val="accent4"/>
              </a:gs>
              <a:gs pos="100000">
                <a:schemeClr val="accent6"/>
              </a:gs>
            </a:gsLst>
            <a:lin ang="4845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6" name="日期占位符 15"/>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a:lstStyle/>
          <a:p>
            <a:endParaRPr lang="zh-CN" altLang="en-US" dirty="0"/>
          </a:p>
        </p:txBody>
      </p:sp>
      <p:sp>
        <p:nvSpPr>
          <p:cNvPr id="18" name="灯片编号占位符 17"/>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pic>
        <p:nvPicPr>
          <p:cNvPr id="12" name="图片 11" descr="C:/Users/xfj/AppData/Local/Temp/figmazip/slide_bd0e37346dd168eb\datas\装饰-12001&amp;68647.png"/>
          <p:cNvPicPr>
            <a:picLocks noChangeAspect="1"/>
          </p:cNvPicPr>
          <p:nvPr userDrawn="1">
            <p:custDataLst>
              <p:tags r:id="rId12"/>
            </p:custDataLst>
          </p:nvPr>
        </p:nvPicPr>
        <p:blipFill>
          <a:blip r:embed="rId13" r:link="rId5"/>
          <a:stretch>
            <a:fillRect/>
          </a:stretch>
        </p:blipFill>
        <p:spPr>
          <a:xfrm>
            <a:off x="11201400" y="5842000"/>
            <a:ext cx="469900" cy="482600"/>
          </a:xfrm>
          <a:prstGeom prst="rect">
            <a:avLst/>
          </a:prstGeom>
        </p:spPr>
      </p:pic>
      <p:sp>
        <p:nvSpPr>
          <p:cNvPr id="13" name="任意多边形 12"/>
          <p:cNvSpPr/>
          <p:nvPr userDrawn="1">
            <p:custDataLst>
              <p:tags r:id="rId14"/>
            </p:custDataLst>
          </p:nvPr>
        </p:nvSpPr>
        <p:spPr>
          <a:xfrm>
            <a:off x="11442701" y="6083302"/>
            <a:ext cx="342900" cy="342900"/>
          </a:xfrm>
          <a:custGeom>
            <a:avLst/>
            <a:gdLst>
              <a:gd name="connisteX0" fmla="*/ 0 w 342900"/>
              <a:gd name="connsiteY0" fmla="*/ 0 h 342900"/>
              <a:gd name="connisteX1" fmla="*/ 342900 w 342900"/>
              <a:gd name="connsiteY1" fmla="*/ 0 h 342900"/>
              <a:gd name="connisteX2" fmla="*/ 342900 w 342900"/>
              <a:gd name="connsiteY2" fmla="*/ 342900 h 342900"/>
              <a:gd name="connisteX3" fmla="*/ 0 w 342900"/>
              <a:gd name="connsiteY3" fmla="*/ 342900 h 342900"/>
              <a:gd name="connisteX4" fmla="*/ 0 w 342900"/>
              <a:gd name="connsiteY4" fmla="*/ 171450 h 342900"/>
              <a:gd name="connisteX5" fmla="*/ 0 w 342900"/>
              <a:gd name="connsiteY5" fmla="*/ 0 h 3429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342900" h="342900">
                <a:moveTo>
                  <a:pt x="0" y="0"/>
                </a:moveTo>
                <a:lnTo>
                  <a:pt x="342900" y="0"/>
                </a:lnTo>
                <a:lnTo>
                  <a:pt x="342900" y="342900"/>
                </a:lnTo>
                <a:lnTo>
                  <a:pt x="0" y="342900"/>
                </a:lnTo>
                <a:lnTo>
                  <a:pt x="0" y="171450"/>
                </a:lnTo>
                <a:lnTo>
                  <a:pt x="0" y="0"/>
                </a:lnTo>
                <a:close/>
              </a:path>
            </a:pathLst>
          </a:custGeom>
          <a:solidFill>
            <a:schemeClr val="accent6"/>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4" name="图片 13" descr="C:/Users/xfj/AppData/Local/Temp/figmazip/slide_bd0e37346dd168eb\datas\装饰-12001&amp;68652.png"/>
          <p:cNvPicPr>
            <a:picLocks noChangeAspect="1"/>
          </p:cNvPicPr>
          <p:nvPr userDrawn="1">
            <p:custDataLst>
              <p:tags r:id="rId15"/>
            </p:custDataLst>
          </p:nvPr>
        </p:nvPicPr>
        <p:blipFill>
          <a:blip r:embed="rId16" r:link="rId5"/>
          <a:stretch>
            <a:fillRect/>
          </a:stretch>
        </p:blipFill>
        <p:spPr>
          <a:xfrm>
            <a:off x="1371600" y="508000"/>
            <a:ext cx="838200" cy="329565"/>
          </a:xfrm>
          <a:prstGeom prst="rect">
            <a:avLst/>
          </a:prstGeom>
        </p:spPr>
      </p:pic>
      <p:sp>
        <p:nvSpPr>
          <p:cNvPr id="9" name="文本占位符 8"/>
          <p:cNvSpPr>
            <a:spLocks noGrp="1"/>
          </p:cNvSpPr>
          <p:nvPr>
            <p:ph type="body" idx="13" hasCustomPrompt="1"/>
            <p:custDataLst>
              <p:tags r:id="rId17"/>
            </p:custDataLst>
          </p:nvPr>
        </p:nvSpPr>
        <p:spPr>
          <a:xfrm>
            <a:off x="1371600" y="1498601"/>
            <a:ext cx="9525003" cy="457200"/>
          </a:xfrm>
          <a:noFill/>
        </p:spPr>
        <p:txBody>
          <a:bodyPr lIns="0" tIns="0" rIns="0" bIns="0" anchor="t">
            <a:noAutofit/>
          </a:bodyPr>
          <a:lstStyle>
            <a:lvl1pPr algn="l">
              <a:lnSpc>
                <a:spcPct val="125000"/>
              </a:lnSpc>
              <a:buNone/>
              <a:defRPr sz="2400" b="0">
                <a:solidFill>
                  <a:schemeClr val="bg1"/>
                </a:solidFill>
                <a:latin typeface="Microsoft YaHei UI" panose="020B0503020204020204" charset="-122"/>
                <a:ea typeface="Microsoft YaHei UI" panose="020B0503020204020204" charset="-122"/>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smtClean="0"/>
              <a:t>20XX YEAR</a:t>
            </a:r>
            <a:endParaRPr lang="zh-CN" altLang="en-US" smtClean="0"/>
          </a:p>
        </p:txBody>
      </p:sp>
      <p:sp>
        <p:nvSpPr>
          <p:cNvPr id="10" name="标题 9"/>
          <p:cNvSpPr>
            <a:spLocks noGrp="1"/>
          </p:cNvSpPr>
          <p:nvPr>
            <p:ph type="ctrTitle" idx="14" hasCustomPrompt="1"/>
            <p:custDataLst>
              <p:tags r:id="rId18"/>
            </p:custDataLst>
          </p:nvPr>
        </p:nvSpPr>
        <p:spPr>
          <a:xfrm>
            <a:off x="1371600" y="2070101"/>
            <a:ext cx="9639303" cy="1015999"/>
          </a:xfrm>
          <a:noFill/>
        </p:spPr>
        <p:txBody>
          <a:bodyPr lIns="0" tIns="0" rIns="0" bIns="0" anchor="t">
            <a:noAutofit/>
          </a:bodyPr>
          <a:lstStyle>
            <a:lvl1pPr algn="l">
              <a:lnSpc>
                <a:spcPct val="111000"/>
              </a:lnSpc>
              <a:buNone/>
              <a:defRPr sz="6000" b="1">
                <a:solidFill>
                  <a:schemeClr val="bg1"/>
                </a:solidFill>
                <a:latin typeface="微软雅黑" panose="020B0503020204020204" charset="-122"/>
                <a:ea typeface="微软雅黑" panose="020B0503020204020204" charset="-122"/>
              </a:defRPr>
            </a:lvl1pPr>
          </a:lstStyle>
          <a:p>
            <a:r>
              <a:rPr lang="zh-CN" altLang="en-US" smtClean="0"/>
              <a:t>职场日常办公通用模板</a:t>
            </a:r>
            <a:endParaRPr lang="zh-CN" altLang="en-US" smtClean="0"/>
          </a:p>
        </p:txBody>
      </p:sp>
      <p:sp>
        <p:nvSpPr>
          <p:cNvPr id="11" name="文本占位符 10"/>
          <p:cNvSpPr>
            <a:spLocks noGrp="1"/>
          </p:cNvSpPr>
          <p:nvPr>
            <p:ph type="body" idx="15" hasCustomPrompt="1"/>
            <p:custDataLst>
              <p:tags r:id="rId19"/>
            </p:custDataLst>
          </p:nvPr>
        </p:nvSpPr>
        <p:spPr>
          <a:xfrm>
            <a:off x="1371600" y="4190997"/>
            <a:ext cx="9525003" cy="457200"/>
          </a:xfrm>
          <a:noFill/>
        </p:spPr>
        <p:txBody>
          <a:bodyPr lIns="0" tIns="0" rIns="0" bIns="0" anchor="t">
            <a:noAutofit/>
          </a:bodyPr>
          <a:lstStyle>
            <a:lvl1pPr algn="l">
              <a:lnSpc>
                <a:spcPct val="125000"/>
              </a:lnSpc>
              <a:buNone/>
              <a:defRPr sz="2400" b="0">
                <a:solidFill>
                  <a:schemeClr val="bg1"/>
                </a:solidFill>
                <a:latin typeface="Microsoft YaHei UI" panose="020B0503020204020204" charset="-122"/>
                <a:ea typeface="Microsoft YaHei UI" panose="020B0503020204020204" charset="-122"/>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smtClean="0"/>
              <a:t>BY WPS</a:t>
            </a:r>
            <a:endParaRPr lang="zh-CN" altLang="en-US"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节页-2">
    <p:bg>
      <p:bgPr>
        <a:gradFill>
          <a:gsLst>
            <a:gs pos="0">
              <a:schemeClr val="accent4"/>
            </a:gs>
            <a:gs pos="100000">
              <a:schemeClr val="accent5"/>
            </a:gs>
          </a:gsLst>
          <a:lin ang="5400000"/>
        </a:gradFill>
        <a:effectLst/>
      </p:bgPr>
    </p:bg>
    <p:spTree>
      <p:nvGrpSpPr>
        <p:cNvPr id="1" name=""/>
        <p:cNvGrpSpPr/>
        <p:nvPr/>
      </p:nvGrpSpPr>
      <p:grpSpPr>
        <a:xfrm>
          <a:off x="0" y="0"/>
          <a:ext cx="0" cy="0"/>
          <a:chOff x="0" y="0"/>
          <a:chExt cx="0" cy="0"/>
        </a:xfrm>
      </p:grpSpPr>
      <p:sp>
        <p:nvSpPr>
          <p:cNvPr id="7" name="任意多边形 6"/>
          <p:cNvSpPr/>
          <p:nvPr userDrawn="1">
            <p:custDataLst>
              <p:tags r:id="rId2"/>
            </p:custDataLst>
          </p:nvPr>
        </p:nvSpPr>
        <p:spPr>
          <a:xfrm>
            <a:off x="0" y="4063996"/>
            <a:ext cx="2197100" cy="2794635"/>
          </a:xfrm>
          <a:custGeom>
            <a:avLst/>
            <a:gdLst>
              <a:gd name="connisteX0" fmla="*/ 0 w 2197102"/>
              <a:gd name="connsiteY0" fmla="*/ 2794004 h 2794004"/>
              <a:gd name="connisteX1" fmla="*/ 1737460 w 2197102"/>
              <a:gd name="connsiteY1" fmla="*/ 2794004 h 2794004"/>
              <a:gd name="connisteX2" fmla="*/ 2197102 w 2197102"/>
              <a:gd name="connsiteY2" fmla="*/ 1651004 h 2794004"/>
              <a:gd name="connisteX3" fmla="*/ 546097 w 2197102"/>
              <a:gd name="connsiteY3" fmla="*/ 0 h 2794004"/>
              <a:gd name="connisteX4" fmla="*/ 0 w 2197102"/>
              <a:gd name="connsiteY4" fmla="*/ 92454 h 2794004"/>
              <a:gd name="connisteX5" fmla="*/ 0 w 2197102"/>
              <a:gd name="connsiteY5" fmla="*/ 2794004 h 2794004"/>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2197102" h="2794004">
                <a:moveTo>
                  <a:pt x="0" y="2794004"/>
                </a:moveTo>
                <a:lnTo>
                  <a:pt x="1737461" y="2794004"/>
                </a:lnTo>
                <a:cubicBezTo>
                  <a:pt x="2022141" y="2497354"/>
                  <a:pt x="2197102" y="2094607"/>
                  <a:pt x="2197102" y="1651004"/>
                </a:cubicBezTo>
                <a:cubicBezTo>
                  <a:pt x="2197102" y="739183"/>
                  <a:pt x="1457919" y="0"/>
                  <a:pt x="546098" y="0"/>
                </a:cubicBezTo>
                <a:cubicBezTo>
                  <a:pt x="354714" y="0"/>
                  <a:pt x="170938" y="32562"/>
                  <a:pt x="0" y="92455"/>
                </a:cubicBezTo>
                <a:lnTo>
                  <a:pt x="0" y="2794004"/>
                </a:lnTo>
                <a:close/>
              </a:path>
            </a:pathLst>
          </a:custGeom>
          <a:gradFill>
            <a:gsLst>
              <a:gs pos="0">
                <a:schemeClr val="accent6">
                  <a:alpha val="70000"/>
                </a:schemeClr>
              </a:gs>
              <a:gs pos="100000">
                <a:schemeClr val="accent4">
                  <a:alpha val="70000"/>
                </a:schemeClr>
              </a:gs>
            </a:gsLst>
            <a:lin ang="69102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任意多边形 7"/>
          <p:cNvSpPr/>
          <p:nvPr userDrawn="1">
            <p:custDataLst>
              <p:tags r:id="rId3"/>
            </p:custDataLst>
          </p:nvPr>
        </p:nvSpPr>
        <p:spPr>
          <a:xfrm>
            <a:off x="1473199" y="0"/>
            <a:ext cx="9245600" cy="6120765"/>
          </a:xfrm>
          <a:custGeom>
            <a:avLst/>
            <a:gdLst>
              <a:gd name="connisteX0" fmla="*/ 8997293 w 9245598"/>
              <a:gd name="connsiteY0" fmla="*/ 0 h 6121395"/>
              <a:gd name="connisteX1" fmla="*/ 9245598 w 9245598"/>
              <a:gd name="connsiteY1" fmla="*/ 1498601 h 6121395"/>
              <a:gd name="connisteX2" fmla="*/ 4622804 w 9245598"/>
              <a:gd name="connsiteY2" fmla="*/ 6121395 h 6121395"/>
              <a:gd name="connisteX3" fmla="*/ 0 w 9245598"/>
              <a:gd name="connsiteY3" fmla="*/ 1498601 h 6121395"/>
              <a:gd name="connisteX4" fmla="*/ 248314 w 9245598"/>
              <a:gd name="connsiteY4" fmla="*/ 0 h 6121395"/>
              <a:gd name="connisteX5" fmla="*/ 8997293 w 9245598"/>
              <a:gd name="connsiteY5" fmla="*/ 0 h 612139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9245599" h="6121396">
                <a:moveTo>
                  <a:pt x="8997294" y="0"/>
                </a:moveTo>
                <a:cubicBezTo>
                  <a:pt x="9158237" y="469956"/>
                  <a:pt x="9245599" y="974083"/>
                  <a:pt x="9245599" y="1498601"/>
                </a:cubicBezTo>
                <a:cubicBezTo>
                  <a:pt x="9245599" y="4051706"/>
                  <a:pt x="7175909" y="6121396"/>
                  <a:pt x="4622804" y="6121396"/>
                </a:cubicBezTo>
                <a:cubicBezTo>
                  <a:pt x="2069690" y="6121396"/>
                  <a:pt x="0" y="4051706"/>
                  <a:pt x="0" y="1498601"/>
                </a:cubicBezTo>
                <a:cubicBezTo>
                  <a:pt x="0" y="974083"/>
                  <a:pt x="87362" y="469956"/>
                  <a:pt x="248314" y="0"/>
                </a:cubicBezTo>
                <a:lnTo>
                  <a:pt x="8997294" y="0"/>
                </a:lnTo>
                <a:close/>
              </a:path>
            </a:pathLst>
          </a:custGeom>
          <a:gradFill>
            <a:gsLst>
              <a:gs pos="0">
                <a:schemeClr val="accent4"/>
              </a:gs>
              <a:gs pos="100000">
                <a:schemeClr val="accent6"/>
              </a:gs>
            </a:gsLst>
            <a:lin ang="22098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任意多边形 8"/>
          <p:cNvSpPr/>
          <p:nvPr userDrawn="1">
            <p:custDataLst>
              <p:tags r:id="rId4"/>
            </p:custDataLst>
          </p:nvPr>
        </p:nvSpPr>
        <p:spPr>
          <a:xfrm>
            <a:off x="9601200" y="3543300"/>
            <a:ext cx="2590165" cy="3314700"/>
          </a:xfrm>
          <a:custGeom>
            <a:avLst/>
            <a:gdLst>
              <a:gd name="connisteX0" fmla="*/ 150885 w 2590796"/>
              <a:gd name="connsiteY0" fmla="*/ 3314700 h 3314700"/>
              <a:gd name="connisteX1" fmla="*/ 0 w 2590796"/>
              <a:gd name="connsiteY1" fmla="*/ 2463795 h 3314700"/>
              <a:gd name="connisteX2" fmla="*/ 2463795 w 2590796"/>
              <a:gd name="connsiteY2" fmla="*/ 0 h 3314700"/>
              <a:gd name="connisteX3" fmla="*/ 2590796 w 2590796"/>
              <a:gd name="connsiteY3" fmla="*/ 3218 h 3314700"/>
              <a:gd name="connisteX4" fmla="*/ 2590796 w 2590796"/>
              <a:gd name="connsiteY4" fmla="*/ 3314700 h 3314700"/>
              <a:gd name="connisteX5" fmla="*/ 150885 w 2590796"/>
              <a:gd name="connsiteY5" fmla="*/ 3314700 h 33147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2590797" h="3314700">
                <a:moveTo>
                  <a:pt x="150885" y="3314700"/>
                </a:moveTo>
                <a:cubicBezTo>
                  <a:pt x="53291" y="3049497"/>
                  <a:pt x="0" y="2762869"/>
                  <a:pt x="0" y="2463796"/>
                </a:cubicBezTo>
                <a:cubicBezTo>
                  <a:pt x="0" y="1103077"/>
                  <a:pt x="1103077" y="0"/>
                  <a:pt x="2463796" y="0"/>
                </a:cubicBezTo>
                <a:cubicBezTo>
                  <a:pt x="2506398" y="0"/>
                  <a:pt x="2548735" y="1079"/>
                  <a:pt x="2590797" y="3219"/>
                </a:cubicBezTo>
                <a:lnTo>
                  <a:pt x="2590797" y="3314700"/>
                </a:lnTo>
                <a:lnTo>
                  <a:pt x="150885" y="3314700"/>
                </a:lnTo>
                <a:close/>
              </a:path>
            </a:pathLst>
          </a:custGeom>
          <a:gradFill>
            <a:gsLst>
              <a:gs pos="0">
                <a:schemeClr val="accent6">
                  <a:alpha val="70000"/>
                </a:schemeClr>
              </a:gs>
              <a:gs pos="100000">
                <a:schemeClr val="accent4">
                  <a:alpha val="70000"/>
                </a:schemeClr>
              </a:gs>
            </a:gsLst>
            <a:lin ang="69102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0" name="图片 9" descr="C:/Users/xfj/AppData/Local/Temp/figmazip/slide_5de70b4d620a3078\datas\装饰-12001&amp;68675.png"/>
          <p:cNvPicPr>
            <a:picLocks noChangeAspect="1"/>
          </p:cNvPicPr>
          <p:nvPr userDrawn="1">
            <p:custDataLst>
              <p:tags r:id="rId5"/>
            </p:custDataLst>
          </p:nvPr>
        </p:nvPicPr>
        <p:blipFill>
          <a:blip r:embed="rId6" r:link="rId7"/>
          <a:stretch>
            <a:fillRect/>
          </a:stretch>
        </p:blipFill>
        <p:spPr>
          <a:xfrm>
            <a:off x="634365" y="508000"/>
            <a:ext cx="838200" cy="329565"/>
          </a:xfrm>
          <a:prstGeom prst="rect">
            <a:avLst/>
          </a:prstGeom>
        </p:spPr>
      </p:pic>
      <p:pic>
        <p:nvPicPr>
          <p:cNvPr id="11" name="图片 10" descr="C:/Users/xfj/AppData/Local/Temp/figmazip/slide_5de70b4d620a3078\datas\装饰-12001&amp;68680.png"/>
          <p:cNvPicPr>
            <a:picLocks noChangeAspect="1"/>
          </p:cNvPicPr>
          <p:nvPr userDrawn="1">
            <p:custDataLst>
              <p:tags r:id="rId8"/>
            </p:custDataLst>
          </p:nvPr>
        </p:nvPicPr>
        <p:blipFill>
          <a:blip r:embed="rId9" r:link="rId7"/>
          <a:stretch>
            <a:fillRect/>
          </a:stretch>
        </p:blipFill>
        <p:spPr>
          <a:xfrm>
            <a:off x="11201400" y="5842000"/>
            <a:ext cx="469900" cy="482600"/>
          </a:xfrm>
          <a:prstGeom prst="rect">
            <a:avLst/>
          </a:prstGeom>
        </p:spPr>
      </p:pic>
      <p:sp>
        <p:nvSpPr>
          <p:cNvPr id="12" name="任意多边形 11"/>
          <p:cNvSpPr/>
          <p:nvPr userDrawn="1">
            <p:custDataLst>
              <p:tags r:id="rId10"/>
            </p:custDataLst>
          </p:nvPr>
        </p:nvSpPr>
        <p:spPr>
          <a:xfrm>
            <a:off x="11442701" y="6083302"/>
            <a:ext cx="342900" cy="342900"/>
          </a:xfrm>
          <a:custGeom>
            <a:avLst/>
            <a:gdLst>
              <a:gd name="connisteX0" fmla="*/ 0 w 342900"/>
              <a:gd name="connsiteY0" fmla="*/ 0 h 342900"/>
              <a:gd name="connisteX1" fmla="*/ 342900 w 342900"/>
              <a:gd name="connsiteY1" fmla="*/ 0 h 342900"/>
              <a:gd name="connisteX2" fmla="*/ 342900 w 342900"/>
              <a:gd name="connsiteY2" fmla="*/ 342900 h 342900"/>
              <a:gd name="connisteX3" fmla="*/ 0 w 342900"/>
              <a:gd name="connsiteY3" fmla="*/ 342900 h 342900"/>
              <a:gd name="connisteX4" fmla="*/ 0 w 342900"/>
              <a:gd name="connsiteY4" fmla="*/ 171450 h 342900"/>
              <a:gd name="connisteX5" fmla="*/ 0 w 342900"/>
              <a:gd name="connsiteY5" fmla="*/ 0 h 3429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342900" h="342900">
                <a:moveTo>
                  <a:pt x="0" y="0"/>
                </a:moveTo>
                <a:lnTo>
                  <a:pt x="342900" y="0"/>
                </a:lnTo>
                <a:lnTo>
                  <a:pt x="342900" y="342900"/>
                </a:lnTo>
                <a:lnTo>
                  <a:pt x="0" y="342900"/>
                </a:lnTo>
                <a:lnTo>
                  <a:pt x="0" y="171450"/>
                </a:lnTo>
                <a:lnTo>
                  <a:pt x="0" y="0"/>
                </a:lnTo>
                <a:close/>
              </a:path>
            </a:pathLst>
          </a:custGeom>
          <a:solidFill>
            <a:schemeClr val="accent6"/>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任意多边形 12"/>
          <p:cNvSpPr/>
          <p:nvPr userDrawn="1">
            <p:custDataLst>
              <p:tags r:id="rId11"/>
            </p:custDataLst>
          </p:nvPr>
        </p:nvSpPr>
        <p:spPr>
          <a:xfrm>
            <a:off x="5753103" y="5753103"/>
            <a:ext cx="685800" cy="685800"/>
          </a:xfrm>
          <a:custGeom>
            <a:avLst/>
            <a:gdLst>
              <a:gd name="connisteX0" fmla="*/ 685800 w 685800"/>
              <a:gd name="connsiteY0" fmla="*/ 342900 h 685800"/>
              <a:gd name="connisteX1" fmla="*/ 342900 w 685800"/>
              <a:gd name="connsiteY1" fmla="*/ 685800 h 685800"/>
              <a:gd name="connisteX2" fmla="*/ 0 w 685800"/>
              <a:gd name="connsiteY2" fmla="*/ 342900 h 685800"/>
              <a:gd name="connisteX3" fmla="*/ 342900 w 685800"/>
              <a:gd name="connsiteY3" fmla="*/ 0 h 685800"/>
              <a:gd name="connisteX4" fmla="*/ 685800 w 685800"/>
              <a:gd name="connsiteY4" fmla="*/ 342900 h 685800"/>
              <a:gd name="connisteX5" fmla="*/ 528139 w 685800"/>
              <a:gd name="connsiteY5" fmla="*/ 248735 h 685800"/>
              <a:gd name="connisteX6" fmla="*/ 564056 w 685800"/>
              <a:gd name="connsiteY6" fmla="*/ 248735 h 685800"/>
              <a:gd name="connisteX7" fmla="*/ 564056 w 685800"/>
              <a:gd name="connsiteY7" fmla="*/ 284661 h 685800"/>
              <a:gd name="connisteX8" fmla="*/ 342900 w 685800"/>
              <a:gd name="connsiteY8" fmla="*/ 505818 h 685800"/>
              <a:gd name="connisteX9" fmla="*/ 121743 w 685800"/>
              <a:gd name="connsiteY9" fmla="*/ 284661 h 685800"/>
              <a:gd name="connisteX10" fmla="*/ 121743 w 685800"/>
              <a:gd name="connsiteY10" fmla="*/ 248735 h 685800"/>
              <a:gd name="connisteX11" fmla="*/ 157660 w 685800"/>
              <a:gd name="connsiteY11" fmla="*/ 248735 h 685800"/>
              <a:gd name="connisteX12" fmla="*/ 342900 w 685800"/>
              <a:gd name="connsiteY12" fmla="*/ 433983 h 685800"/>
              <a:gd name="connisteX13" fmla="*/ 528139 w 685800"/>
              <a:gd name="connsiteY13" fmla="*/ 248735 h 6858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Lst>
            <a:pathLst>
              <a:path w="685800" h="685800">
                <a:moveTo>
                  <a:pt x="685800" y="342900"/>
                </a:moveTo>
                <a:cubicBezTo>
                  <a:pt x="685800" y="532281"/>
                  <a:pt x="532281" y="685800"/>
                  <a:pt x="342900" y="685800"/>
                </a:cubicBezTo>
                <a:cubicBezTo>
                  <a:pt x="153519" y="685800"/>
                  <a:pt x="0" y="532281"/>
                  <a:pt x="0" y="342900"/>
                </a:cubicBezTo>
                <a:cubicBezTo>
                  <a:pt x="0" y="153519"/>
                  <a:pt x="153519" y="0"/>
                  <a:pt x="342900" y="0"/>
                </a:cubicBezTo>
                <a:cubicBezTo>
                  <a:pt x="532281" y="0"/>
                  <a:pt x="685800" y="153519"/>
                  <a:pt x="685800" y="342900"/>
                </a:cubicBezTo>
                <a:moveTo>
                  <a:pt x="528139" y="248735"/>
                </a:moveTo>
                <a:cubicBezTo>
                  <a:pt x="538060" y="238823"/>
                  <a:pt x="554145" y="238823"/>
                  <a:pt x="564057" y="248735"/>
                </a:cubicBezTo>
                <a:cubicBezTo>
                  <a:pt x="573978" y="258656"/>
                  <a:pt x="573978" y="274741"/>
                  <a:pt x="564057" y="284662"/>
                </a:cubicBezTo>
                <a:lnTo>
                  <a:pt x="342900" y="505819"/>
                </a:lnTo>
                <a:lnTo>
                  <a:pt x="121743" y="284662"/>
                </a:lnTo>
                <a:cubicBezTo>
                  <a:pt x="111822" y="274741"/>
                  <a:pt x="111822" y="258656"/>
                  <a:pt x="121743" y="248735"/>
                </a:cubicBezTo>
                <a:cubicBezTo>
                  <a:pt x="131655" y="238823"/>
                  <a:pt x="147740" y="238823"/>
                  <a:pt x="157661" y="248735"/>
                </a:cubicBezTo>
                <a:lnTo>
                  <a:pt x="342900" y="433983"/>
                </a:lnTo>
                <a:lnTo>
                  <a:pt x="528139" y="248735"/>
                </a:lnTo>
              </a:path>
            </a:pathLst>
          </a:custGeom>
          <a:solidFill>
            <a:schemeClr val="bg1"/>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日期占位符 3"/>
          <p:cNvSpPr>
            <a:spLocks noGrp="1"/>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15" name="任意多边形 14"/>
          <p:cNvSpPr/>
          <p:nvPr userDrawn="1">
            <p:custDataLst>
              <p:tags r:id="rId13"/>
            </p:custDataLst>
          </p:nvPr>
        </p:nvSpPr>
        <p:spPr>
          <a:xfrm rot="10800000">
            <a:off x="5321296" y="2857500"/>
            <a:ext cx="1524000" cy="25400"/>
          </a:xfrm>
          <a:custGeom>
            <a:avLst/>
            <a:gdLst>
              <a:gd name="connisteX0" fmla="*/ 1511302 w 1524003"/>
              <a:gd name="connsiteY0" fmla="*/ 0 h 25402"/>
              <a:gd name="connisteX1" fmla="*/ 1524003 w 1524003"/>
              <a:gd name="connsiteY1" fmla="*/ 12701 h 25402"/>
              <a:gd name="connisteX2" fmla="*/ 1524003 w 1524003"/>
              <a:gd name="connsiteY2" fmla="*/ 12701 h 25402"/>
              <a:gd name="connisteX3" fmla="*/ 1511302 w 1524003"/>
              <a:gd name="connsiteY3" fmla="*/ 25402 h 25402"/>
              <a:gd name="connisteX4" fmla="*/ 12701 w 1524003"/>
              <a:gd name="connsiteY4" fmla="*/ 25402 h 25402"/>
              <a:gd name="connisteX5" fmla="*/ 0 w 1524003"/>
              <a:gd name="connsiteY5" fmla="*/ 12701 h 25402"/>
              <a:gd name="connisteX6" fmla="*/ 0 w 1524003"/>
              <a:gd name="connsiteY6" fmla="*/ 12701 h 25402"/>
              <a:gd name="connisteX7" fmla="*/ 12701 w 1524003"/>
              <a:gd name="connsiteY7" fmla="*/ 0 h 25402"/>
              <a:gd name="connisteX8" fmla="*/ 1511302 w 1524003"/>
              <a:gd name="connsiteY8" fmla="*/ 0 h 25402"/>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Lst>
            <a:pathLst>
              <a:path w="1524003" h="25402">
                <a:moveTo>
                  <a:pt x="1511302" y="0"/>
                </a:moveTo>
                <a:cubicBezTo>
                  <a:pt x="1518306" y="0"/>
                  <a:pt x="1524003" y="5688"/>
                  <a:pt x="1524003" y="12701"/>
                </a:cubicBezTo>
                <a:lnTo>
                  <a:pt x="1524003" y="12701"/>
                </a:lnTo>
                <a:cubicBezTo>
                  <a:pt x="1524003" y="19714"/>
                  <a:pt x="1518306" y="25402"/>
                  <a:pt x="1511302" y="25402"/>
                </a:cubicBezTo>
                <a:lnTo>
                  <a:pt x="12701" y="25402"/>
                </a:lnTo>
                <a:cubicBezTo>
                  <a:pt x="5688" y="25402"/>
                  <a:pt x="0" y="19714"/>
                  <a:pt x="0" y="12701"/>
                </a:cubicBezTo>
                <a:lnTo>
                  <a:pt x="0" y="12701"/>
                </a:lnTo>
                <a:cubicBezTo>
                  <a:pt x="0" y="5688"/>
                  <a:pt x="5688" y="0"/>
                  <a:pt x="12701" y="0"/>
                </a:cubicBezTo>
                <a:lnTo>
                  <a:pt x="1511302" y="0"/>
                </a:lnTo>
                <a:close/>
              </a:path>
            </a:pathLst>
          </a:custGeom>
          <a:solidFill>
            <a:schemeClr val="bg1"/>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页脚占位符 4"/>
          <p:cNvSpPr>
            <a:spLocks noGrp="1"/>
          </p:cNvSpPr>
          <p:nvPr>
            <p:ph type="ftr" sz="quarter" idx="11"/>
            <p:custDataLst>
              <p:tags r:id="rId14"/>
            </p:custDataLst>
          </p:nvPr>
        </p:nvSpPr>
        <p:spPr/>
        <p:txBody>
          <a:bodyPr/>
          <a:lstStyle/>
          <a:p>
            <a:endParaRPr lang="zh-CN" altLang="en-US"/>
          </a:p>
        </p:txBody>
      </p:sp>
      <p:sp>
        <p:nvSpPr>
          <p:cNvPr id="6" name="灯片编号占位符 5"/>
          <p:cNvSpPr>
            <a:spLocks noGrp="1"/>
          </p:cNvSpPr>
          <p:nvPr>
            <p:ph type="sldNum" sz="quarter" idx="12"/>
            <p:custDataLst>
              <p:tags r:id="rId15"/>
            </p:custDataLst>
          </p:nvPr>
        </p:nvSpPr>
        <p:spPr/>
        <p:txBody>
          <a:bodyPr/>
          <a:lstStyle/>
          <a:p>
            <a:fld id="{49AE70B2-8BF9-45C0-BB95-33D1B9D3A854}" type="slidenum">
              <a:rPr lang="zh-CN" altLang="en-US" smtClean="0"/>
            </a:fld>
            <a:endParaRPr lang="zh-CN" altLang="en-US"/>
          </a:p>
        </p:txBody>
      </p:sp>
      <p:sp>
        <p:nvSpPr>
          <p:cNvPr id="14" name="标题 13"/>
          <p:cNvSpPr>
            <a:spLocks noGrp="1"/>
          </p:cNvSpPr>
          <p:nvPr>
            <p:ph type="ctrTitle" idx="13" hasCustomPrompt="1"/>
            <p:custDataLst>
              <p:tags r:id="rId16"/>
            </p:custDataLst>
          </p:nvPr>
        </p:nvSpPr>
        <p:spPr>
          <a:xfrm>
            <a:off x="3187699" y="3301999"/>
            <a:ext cx="5803898" cy="761997"/>
          </a:xfrm>
          <a:noFill/>
        </p:spPr>
        <p:txBody>
          <a:bodyPr lIns="0" tIns="0" rIns="0" bIns="0" anchor="t">
            <a:noAutofit/>
          </a:bodyPr>
          <a:lstStyle>
            <a:lvl1pPr algn="ctr">
              <a:lnSpc>
                <a:spcPct val="104000"/>
              </a:lnSpc>
              <a:buNone/>
              <a:defRPr sz="4800" b="1">
                <a:solidFill>
                  <a:schemeClr val="bg1"/>
                </a:solidFill>
                <a:latin typeface="Microsoft YaHei UI" panose="020B0503020204020204" charset="-122"/>
                <a:ea typeface="Microsoft YaHei UI" panose="020B0503020204020204" charset="-122"/>
              </a:defRPr>
            </a:lvl1pPr>
          </a:lstStyle>
          <a:p>
            <a:r>
              <a:rPr lang="zh-CN" altLang="en-US" smtClean="0"/>
              <a:t>章节页的标题内容</a:t>
            </a:r>
            <a:endParaRPr lang="zh-CN" altLang="en-US" smtClean="0"/>
          </a:p>
        </p:txBody>
      </p:sp>
      <p:sp>
        <p:nvSpPr>
          <p:cNvPr id="16" name="文本占位符 15"/>
          <p:cNvSpPr>
            <a:spLocks noGrp="1"/>
          </p:cNvSpPr>
          <p:nvPr>
            <p:ph type="body" idx="14" hasCustomPrompt="1"/>
            <p:custDataLst>
              <p:tags r:id="rId17"/>
            </p:custDataLst>
          </p:nvPr>
        </p:nvSpPr>
        <p:spPr>
          <a:xfrm>
            <a:off x="5029200" y="837325"/>
            <a:ext cx="1816099" cy="2034366"/>
          </a:xfrm>
          <a:noFill/>
        </p:spPr>
        <p:txBody>
          <a:bodyPr lIns="0" tIns="0" rIns="0" bIns="0" anchor="ctr">
            <a:noAutofit/>
          </a:bodyPr>
          <a:lstStyle>
            <a:lvl1pPr algn="r">
              <a:lnSpc>
                <a:spcPct val="109000"/>
              </a:lnSpc>
              <a:buNone/>
              <a:defRPr sz="9600" b="1">
                <a:solidFill>
                  <a:schemeClr val="bg1"/>
                </a:solidFill>
                <a:latin typeface="Microsoft YaHei UI" panose="020B0503020204020204" charset="-122"/>
                <a:ea typeface="Microsoft YaHei UI" panose="020B0503020204020204" charset="-122"/>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smtClean="0"/>
              <a:t>01</a:t>
            </a:r>
            <a:endParaRPr lang="zh-CN" altLang="en-US"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结束页-2">
    <p:bg>
      <p:bgPr>
        <a:gradFill>
          <a:gsLst>
            <a:gs pos="0">
              <a:schemeClr val="accent4"/>
            </a:gs>
            <a:gs pos="100000">
              <a:schemeClr val="accent5"/>
            </a:gs>
          </a:gsLst>
          <a:lin ang="5400000"/>
        </a:gradFill>
        <a:effectLst/>
      </p:bgPr>
    </p:bg>
    <p:spTree>
      <p:nvGrpSpPr>
        <p:cNvPr id="1" name=""/>
        <p:cNvGrpSpPr/>
        <p:nvPr/>
      </p:nvGrpSpPr>
      <p:grpSpPr>
        <a:xfrm>
          <a:off x="0" y="0"/>
          <a:ext cx="0" cy="0"/>
          <a:chOff x="0" y="0"/>
          <a:chExt cx="0" cy="0"/>
        </a:xfrm>
      </p:grpSpPr>
      <p:sp>
        <p:nvSpPr>
          <p:cNvPr id="6" name="任意多边形 5"/>
          <p:cNvSpPr/>
          <p:nvPr userDrawn="1">
            <p:custDataLst>
              <p:tags r:id="rId2"/>
            </p:custDataLst>
          </p:nvPr>
        </p:nvSpPr>
        <p:spPr>
          <a:xfrm>
            <a:off x="9764668" y="0"/>
            <a:ext cx="2416175" cy="1054100"/>
          </a:xfrm>
          <a:custGeom>
            <a:avLst/>
            <a:gdLst>
              <a:gd name="connisteX0" fmla="*/ 0 w 2416228"/>
              <a:gd name="connsiteY0" fmla="*/ 0 h 1054102"/>
              <a:gd name="connisteX1" fmla="*/ 1208114 w 2416228"/>
              <a:gd name="connsiteY1" fmla="*/ 1054102 h 1054102"/>
              <a:gd name="connisteX2" fmla="*/ 2416228 w 2416228"/>
              <a:gd name="connsiteY2" fmla="*/ 0 h 1054102"/>
              <a:gd name="connisteX3" fmla="*/ 0 w 2416228"/>
              <a:gd name="connsiteY3" fmla="*/ 0 h 1054102"/>
            </a:gdLst>
            <a:ahLst/>
            <a:cxnLst>
              <a:cxn ang="0">
                <a:pos x="connisteX0" y="connsiteY0"/>
              </a:cxn>
              <a:cxn ang="0">
                <a:pos x="connisteX1" y="connsiteY1"/>
              </a:cxn>
              <a:cxn ang="0">
                <a:pos x="connisteX2" y="connsiteY2"/>
              </a:cxn>
              <a:cxn ang="0">
                <a:pos x="connisteX3" y="connsiteY3"/>
              </a:cxn>
            </a:cxnLst>
            <a:pathLst>
              <a:path w="2416229" h="1054102">
                <a:moveTo>
                  <a:pt x="0" y="0"/>
                </a:moveTo>
                <a:cubicBezTo>
                  <a:pt x="80586" y="595256"/>
                  <a:pt x="590766" y="1054102"/>
                  <a:pt x="1208114" y="1054102"/>
                </a:cubicBezTo>
                <a:cubicBezTo>
                  <a:pt x="1825462" y="1054102"/>
                  <a:pt x="2335643" y="595256"/>
                  <a:pt x="2416229" y="0"/>
                </a:cubicBezTo>
                <a:lnTo>
                  <a:pt x="0" y="0"/>
                </a:lnTo>
                <a:close/>
              </a:path>
            </a:pathLst>
          </a:custGeom>
          <a:gradFill>
            <a:gsLst>
              <a:gs pos="0">
                <a:schemeClr val="accent6">
                  <a:alpha val="70000"/>
                </a:schemeClr>
              </a:gs>
              <a:gs pos="100000">
                <a:schemeClr val="accent4">
                  <a:alpha val="70000"/>
                </a:schemeClr>
              </a:gs>
            </a:gsLst>
            <a:lin ang="69102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任意多边形 7"/>
          <p:cNvSpPr/>
          <p:nvPr userDrawn="1">
            <p:custDataLst>
              <p:tags r:id="rId3"/>
            </p:custDataLst>
          </p:nvPr>
        </p:nvSpPr>
        <p:spPr>
          <a:xfrm>
            <a:off x="7619997" y="3695703"/>
            <a:ext cx="4572000" cy="3162300"/>
          </a:xfrm>
          <a:custGeom>
            <a:avLst/>
            <a:gdLst>
              <a:gd name="connisteX0" fmla="*/ 40864 w 4571990"/>
              <a:gd name="connsiteY0" fmla="*/ 3162296 h 3162296"/>
              <a:gd name="connisteX1" fmla="*/ 0 w 4571990"/>
              <a:gd name="connsiteY1" fmla="*/ 2692395 h 3162296"/>
              <a:gd name="connisteX2" fmla="*/ 2692395 w 4571990"/>
              <a:gd name="connsiteY2" fmla="*/ 0 h 3162296"/>
              <a:gd name="connisteX3" fmla="*/ 4572000 w 4571990"/>
              <a:gd name="connsiteY3" fmla="*/ 764667 h 3162296"/>
              <a:gd name="connisteX4" fmla="*/ 4572000 w 4571990"/>
              <a:gd name="connsiteY4" fmla="*/ 3162296 h 3162296"/>
              <a:gd name="connisteX5" fmla="*/ 40864 w 4571990"/>
              <a:gd name="connsiteY5" fmla="*/ 3162296 h 3162296"/>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4571991" h="3162297">
                <a:moveTo>
                  <a:pt x="40865" y="3162297"/>
                </a:moveTo>
                <a:cubicBezTo>
                  <a:pt x="14009" y="3009711"/>
                  <a:pt x="0" y="2852690"/>
                  <a:pt x="0" y="2692396"/>
                </a:cubicBezTo>
                <a:cubicBezTo>
                  <a:pt x="0" y="1205426"/>
                  <a:pt x="1205426" y="0"/>
                  <a:pt x="2692396" y="0"/>
                </a:cubicBezTo>
                <a:cubicBezTo>
                  <a:pt x="3423642" y="0"/>
                  <a:pt x="4086801" y="291511"/>
                  <a:pt x="4572000" y="764667"/>
                </a:cubicBezTo>
                <a:lnTo>
                  <a:pt x="4572000" y="3162297"/>
                </a:lnTo>
                <a:lnTo>
                  <a:pt x="40865" y="3162297"/>
                </a:lnTo>
                <a:close/>
              </a:path>
            </a:pathLst>
          </a:custGeom>
          <a:gradFill>
            <a:gsLst>
              <a:gs pos="0">
                <a:schemeClr val="accent6">
                  <a:alpha val="70000"/>
                </a:schemeClr>
              </a:gs>
              <a:gs pos="100000">
                <a:schemeClr val="accent4">
                  <a:alpha val="70000"/>
                </a:schemeClr>
              </a:gs>
            </a:gsLst>
            <a:lin ang="69102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任意多边形 8"/>
          <p:cNvSpPr/>
          <p:nvPr userDrawn="1">
            <p:custDataLst>
              <p:tags r:id="rId4"/>
            </p:custDataLst>
          </p:nvPr>
        </p:nvSpPr>
        <p:spPr>
          <a:xfrm>
            <a:off x="0" y="0"/>
            <a:ext cx="8521065" cy="6184900"/>
          </a:xfrm>
          <a:custGeom>
            <a:avLst/>
            <a:gdLst>
              <a:gd name="connisteX0" fmla="*/ 8251115 w 8521695"/>
              <a:gd name="connsiteY0" fmla="*/ 0 h 6184901"/>
              <a:gd name="connisteX1" fmla="*/ 8521695 w 8521695"/>
              <a:gd name="connsiteY1" fmla="*/ 1562096 h 6184901"/>
              <a:gd name="connisteX2" fmla="*/ 3898901 w 8521695"/>
              <a:gd name="connsiteY2" fmla="*/ 6184901 h 6184901"/>
              <a:gd name="connisteX3" fmla="*/ 0 w 8521695"/>
              <a:gd name="connsiteY3" fmla="*/ 4046896 h 6184901"/>
              <a:gd name="connisteX4" fmla="*/ 0 w 8521695"/>
              <a:gd name="connsiteY4" fmla="*/ 0 h 6184901"/>
              <a:gd name="connisteX5" fmla="*/ 8251115 w 8521695"/>
              <a:gd name="connsiteY5" fmla="*/ 0 h 6184901"/>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8521696" h="6184901">
                <a:moveTo>
                  <a:pt x="8251116" y="0"/>
                </a:moveTo>
                <a:cubicBezTo>
                  <a:pt x="8426269" y="487942"/>
                  <a:pt x="8521696" y="1013878"/>
                  <a:pt x="8521696" y="1562097"/>
                </a:cubicBezTo>
                <a:cubicBezTo>
                  <a:pt x="8521696" y="4115202"/>
                  <a:pt x="6452006" y="6184901"/>
                  <a:pt x="3898901" y="6184901"/>
                </a:cubicBezTo>
                <a:cubicBezTo>
                  <a:pt x="2260406" y="6184901"/>
                  <a:pt x="821012" y="5332461"/>
                  <a:pt x="0" y="4046897"/>
                </a:cubicBezTo>
                <a:lnTo>
                  <a:pt x="0" y="0"/>
                </a:lnTo>
                <a:lnTo>
                  <a:pt x="8251116" y="0"/>
                </a:lnTo>
                <a:close/>
              </a:path>
            </a:pathLst>
          </a:custGeom>
          <a:gradFill>
            <a:gsLst>
              <a:gs pos="0">
                <a:schemeClr val="accent4"/>
              </a:gs>
              <a:gs pos="100000">
                <a:schemeClr val="accent6"/>
              </a:gs>
            </a:gsLst>
            <a:lin ang="22098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12" name="任意多边形 11"/>
          <p:cNvSpPr/>
          <p:nvPr userDrawn="1">
            <p:custDataLst>
              <p:tags r:id="rId7"/>
            </p:custDataLst>
          </p:nvPr>
        </p:nvSpPr>
        <p:spPr>
          <a:xfrm rot="10800000">
            <a:off x="1765304" y="2806696"/>
            <a:ext cx="3251200" cy="25400"/>
          </a:xfrm>
          <a:custGeom>
            <a:avLst/>
            <a:gdLst>
              <a:gd name="connisteX0" fmla="*/ 3238503 w 3251204"/>
              <a:gd name="connsiteY0" fmla="*/ 0 h 25402"/>
              <a:gd name="connisteX1" fmla="*/ 3251204 w 3251204"/>
              <a:gd name="connsiteY1" fmla="*/ 12701 h 25402"/>
              <a:gd name="connisteX2" fmla="*/ 3251204 w 3251204"/>
              <a:gd name="connsiteY2" fmla="*/ 12701 h 25402"/>
              <a:gd name="connisteX3" fmla="*/ 3238503 w 3251204"/>
              <a:gd name="connsiteY3" fmla="*/ 25402 h 25402"/>
              <a:gd name="connisteX4" fmla="*/ 12701 w 3251204"/>
              <a:gd name="connsiteY4" fmla="*/ 25402 h 25402"/>
              <a:gd name="connisteX5" fmla="*/ 0 w 3251204"/>
              <a:gd name="connsiteY5" fmla="*/ 12701 h 25402"/>
              <a:gd name="connisteX6" fmla="*/ 0 w 3251204"/>
              <a:gd name="connsiteY6" fmla="*/ 12701 h 25402"/>
              <a:gd name="connisteX7" fmla="*/ 12701 w 3251204"/>
              <a:gd name="connsiteY7" fmla="*/ 0 h 25402"/>
              <a:gd name="connisteX8" fmla="*/ 3238503 w 3251204"/>
              <a:gd name="connsiteY8" fmla="*/ 0 h 25402"/>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Lst>
            <a:pathLst>
              <a:path w="3251204" h="25402">
                <a:moveTo>
                  <a:pt x="3238503" y="0"/>
                </a:moveTo>
                <a:cubicBezTo>
                  <a:pt x="3245507" y="0"/>
                  <a:pt x="3251204" y="5688"/>
                  <a:pt x="3251204" y="12701"/>
                </a:cubicBezTo>
                <a:lnTo>
                  <a:pt x="3251204" y="12701"/>
                </a:lnTo>
                <a:cubicBezTo>
                  <a:pt x="3251204" y="19714"/>
                  <a:pt x="3245507" y="25402"/>
                  <a:pt x="3238503" y="25402"/>
                </a:cubicBezTo>
                <a:lnTo>
                  <a:pt x="12701" y="25402"/>
                </a:lnTo>
                <a:cubicBezTo>
                  <a:pt x="5688" y="25402"/>
                  <a:pt x="0" y="19714"/>
                  <a:pt x="0" y="12701"/>
                </a:cubicBezTo>
                <a:lnTo>
                  <a:pt x="0" y="12701"/>
                </a:lnTo>
                <a:cubicBezTo>
                  <a:pt x="0" y="5688"/>
                  <a:pt x="5688" y="0"/>
                  <a:pt x="12701" y="0"/>
                </a:cubicBezTo>
                <a:lnTo>
                  <a:pt x="3238503" y="0"/>
                </a:lnTo>
                <a:close/>
              </a:path>
            </a:pathLst>
          </a:custGeom>
          <a:solidFill>
            <a:schemeClr val="bg1"/>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3" name="图片 12" descr="C:/Users/xfj/AppData/Local/Temp/figmazip/slide_7c87de3436855afa\datas\装饰-12001&amp;68704.png"/>
          <p:cNvPicPr>
            <a:picLocks noChangeAspect="1"/>
          </p:cNvPicPr>
          <p:nvPr userDrawn="1">
            <p:custDataLst>
              <p:tags r:id="rId8"/>
            </p:custDataLst>
          </p:nvPr>
        </p:nvPicPr>
        <p:blipFill>
          <a:blip r:embed="rId9" r:link="rId10"/>
          <a:stretch>
            <a:fillRect/>
          </a:stretch>
        </p:blipFill>
        <p:spPr>
          <a:xfrm>
            <a:off x="11201400" y="5842000"/>
            <a:ext cx="469900" cy="482600"/>
          </a:xfrm>
          <a:prstGeom prst="rect">
            <a:avLst/>
          </a:prstGeom>
        </p:spPr>
      </p:pic>
      <p:sp>
        <p:nvSpPr>
          <p:cNvPr id="14" name="任意多边形 13"/>
          <p:cNvSpPr/>
          <p:nvPr userDrawn="1">
            <p:custDataLst>
              <p:tags r:id="rId11"/>
            </p:custDataLst>
          </p:nvPr>
        </p:nvSpPr>
        <p:spPr>
          <a:xfrm>
            <a:off x="11442701" y="6083302"/>
            <a:ext cx="342900" cy="342900"/>
          </a:xfrm>
          <a:custGeom>
            <a:avLst/>
            <a:gdLst>
              <a:gd name="connisteX0" fmla="*/ 0 w 342900"/>
              <a:gd name="connsiteY0" fmla="*/ 0 h 342900"/>
              <a:gd name="connisteX1" fmla="*/ 342900 w 342900"/>
              <a:gd name="connsiteY1" fmla="*/ 0 h 342900"/>
              <a:gd name="connisteX2" fmla="*/ 342900 w 342900"/>
              <a:gd name="connsiteY2" fmla="*/ 342900 h 342900"/>
              <a:gd name="connisteX3" fmla="*/ 0 w 342900"/>
              <a:gd name="connsiteY3" fmla="*/ 342900 h 342900"/>
              <a:gd name="connisteX4" fmla="*/ 0 w 342900"/>
              <a:gd name="connsiteY4" fmla="*/ 171450 h 342900"/>
              <a:gd name="connisteX5" fmla="*/ 0 w 342900"/>
              <a:gd name="connsiteY5" fmla="*/ 0 h 3429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342900" h="342900">
                <a:moveTo>
                  <a:pt x="0" y="0"/>
                </a:moveTo>
                <a:lnTo>
                  <a:pt x="342900" y="0"/>
                </a:lnTo>
                <a:lnTo>
                  <a:pt x="342900" y="342900"/>
                </a:lnTo>
                <a:lnTo>
                  <a:pt x="0" y="342900"/>
                </a:lnTo>
                <a:lnTo>
                  <a:pt x="0" y="171450"/>
                </a:lnTo>
                <a:lnTo>
                  <a:pt x="0" y="0"/>
                </a:lnTo>
                <a:close/>
              </a:path>
            </a:pathLst>
          </a:custGeom>
          <a:solidFill>
            <a:schemeClr val="accent6"/>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5" name="图片 14" descr="C:/Users/xfj/AppData/Local/Temp/figmazip/slide_7c87de3436855afa\datas\装饰-12001&amp;68709.png"/>
          <p:cNvPicPr>
            <a:picLocks noChangeAspect="1"/>
          </p:cNvPicPr>
          <p:nvPr userDrawn="1">
            <p:custDataLst>
              <p:tags r:id="rId12"/>
            </p:custDataLst>
          </p:nvPr>
        </p:nvPicPr>
        <p:blipFill>
          <a:blip r:embed="rId13" r:link="rId10"/>
          <a:stretch>
            <a:fillRect/>
          </a:stretch>
        </p:blipFill>
        <p:spPr>
          <a:xfrm>
            <a:off x="634365" y="508000"/>
            <a:ext cx="838200" cy="329565"/>
          </a:xfrm>
          <a:prstGeom prst="rect">
            <a:avLst/>
          </a:prstGeom>
        </p:spPr>
      </p:pic>
      <p:sp>
        <p:nvSpPr>
          <p:cNvPr id="5" name="灯片编号占位符 4"/>
          <p:cNvSpPr>
            <a:spLocks noGrp="1"/>
          </p:cNvSpPr>
          <p:nvPr>
            <p:ph type="sldNum" sz="quarter" idx="12"/>
            <p:custDataLst>
              <p:tags r:id="rId14"/>
            </p:custDataLst>
          </p:nvPr>
        </p:nvSpPr>
        <p:spPr/>
        <p:txBody>
          <a:bodyPr/>
          <a:lstStyle/>
          <a:p>
            <a:fld id="{49AE70B2-8BF9-45C0-BB95-33D1B9D3A854}" type="slidenum">
              <a:rPr lang="zh-CN" altLang="en-US" smtClean="0"/>
            </a:fld>
            <a:endParaRPr lang="zh-CN" altLang="en-US"/>
          </a:p>
        </p:txBody>
      </p:sp>
      <p:sp>
        <p:nvSpPr>
          <p:cNvPr id="10" name="标题 9"/>
          <p:cNvSpPr>
            <a:spLocks noGrp="1"/>
          </p:cNvSpPr>
          <p:nvPr>
            <p:ph type="ctrTitle" idx="13" hasCustomPrompt="1"/>
            <p:custDataLst>
              <p:tags r:id="rId15"/>
            </p:custDataLst>
          </p:nvPr>
        </p:nvSpPr>
        <p:spPr>
          <a:xfrm>
            <a:off x="1765304" y="2971800"/>
            <a:ext cx="6476997" cy="1600200"/>
          </a:xfrm>
          <a:noFill/>
        </p:spPr>
        <p:txBody>
          <a:bodyPr lIns="0" tIns="0" rIns="0" bIns="0" anchor="t">
            <a:noAutofit/>
          </a:bodyPr>
          <a:lstStyle>
            <a:lvl1pPr algn="l">
              <a:lnSpc>
                <a:spcPct val="104000"/>
              </a:lnSpc>
              <a:buNone/>
              <a:defRPr sz="6400" b="1">
                <a:solidFill>
                  <a:schemeClr val="bg1"/>
                </a:solidFill>
                <a:latin typeface="Microsoft YaHei UI" panose="020B0503020204020204" charset="-122"/>
                <a:ea typeface="Microsoft YaHei UI" panose="020B0503020204020204" charset="-122"/>
              </a:defRPr>
            </a:lvl1pPr>
          </a:lstStyle>
          <a:p>
            <a:r>
              <a:rPr lang="zh-CN" altLang="en-US" smtClean="0"/>
              <a:t>谢谢观看</a:t>
            </a:r>
            <a:endParaRPr lang="zh-CN" altLang="en-US" smtClean="0"/>
          </a:p>
        </p:txBody>
      </p:sp>
      <p:sp>
        <p:nvSpPr>
          <p:cNvPr id="11" name="副标题 10"/>
          <p:cNvSpPr>
            <a:spLocks noGrp="1"/>
          </p:cNvSpPr>
          <p:nvPr>
            <p:ph type="subTitle" idx="14" hasCustomPrompt="1"/>
            <p:custDataLst>
              <p:tags r:id="rId16"/>
            </p:custDataLst>
          </p:nvPr>
        </p:nvSpPr>
        <p:spPr>
          <a:xfrm>
            <a:off x="1765304" y="2286000"/>
            <a:ext cx="3733797" cy="914400"/>
          </a:xfrm>
          <a:noFill/>
        </p:spPr>
        <p:txBody>
          <a:bodyPr lIns="0" tIns="0" rIns="0" bIns="0" anchor="t">
            <a:noAutofit/>
          </a:bodyPr>
          <a:lstStyle>
            <a:lvl1pPr marL="0" indent="0" algn="l">
              <a:lnSpc>
                <a:spcPct val="125000"/>
              </a:lnSpc>
              <a:buNone/>
              <a:defRPr sz="2400" b="0">
                <a:solidFill>
                  <a:schemeClr val="bg1"/>
                </a:solidFill>
                <a:latin typeface="Microsoft YaHei UI" panose="020B0503020204020204" charset="-122"/>
                <a:ea typeface="Microsoft YaHei UI"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THE END</a:t>
            </a:r>
            <a:endParaRPr lang="zh-CN" altLang="en-US" smtClean="0"/>
          </a:p>
          <a:p>
            <a:endParaRPr lang="zh-CN" altLang="en-US" smtClean="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目录页-2">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dirty="0"/>
          </a:p>
        </p:txBody>
      </p:sp>
      <p:pic>
        <p:nvPicPr>
          <p:cNvPr id="5" name="图片 4" descr="C:/Users/xfj/AppData/Local/Temp/figmazip/slide_b27c7a5baa84b115\datas\氛围图-12001&amp;68045.png"/>
          <p:cNvPicPr>
            <a:picLocks noChangeAspect="1"/>
          </p:cNvPicPr>
          <p:nvPr userDrawn="1">
            <p:custDataLst>
              <p:tags r:id="rId2"/>
            </p:custDataLst>
          </p:nvPr>
        </p:nvPicPr>
        <p:blipFill>
          <a:blip r:embed="rId3" r:link="rId4"/>
          <a:stretch>
            <a:fillRect/>
          </a:stretch>
        </p:blipFill>
        <p:spPr>
          <a:xfrm>
            <a:off x="0" y="0"/>
            <a:ext cx="3591560" cy="6858000"/>
          </a:xfrm>
          <a:prstGeom prst="rect">
            <a:avLst/>
          </a:prstGeom>
        </p:spPr>
      </p:pic>
      <p:sp>
        <p:nvSpPr>
          <p:cNvPr id="6" name="标题 5"/>
          <p:cNvSpPr>
            <a:spLocks noGrp="1"/>
          </p:cNvSpPr>
          <p:nvPr>
            <p:ph type="ctrTitle" idx="13" hasCustomPrompt="1"/>
            <p:custDataLst>
              <p:tags r:id="rId5"/>
            </p:custDataLst>
          </p:nvPr>
        </p:nvSpPr>
        <p:spPr>
          <a:xfrm>
            <a:off x="825502" y="2019297"/>
            <a:ext cx="2260598" cy="761997"/>
          </a:xfrm>
          <a:noFill/>
        </p:spPr>
        <p:txBody>
          <a:bodyPr lIns="0" tIns="0" rIns="0" bIns="0" anchor="t">
            <a:noAutofit/>
          </a:bodyPr>
          <a:lstStyle>
            <a:lvl1pPr algn="l">
              <a:lnSpc>
                <a:spcPct val="114000"/>
              </a:lnSpc>
              <a:buNone/>
              <a:defRPr sz="4400" b="1">
                <a:solidFill>
                  <a:schemeClr val="bg1"/>
                </a:solidFill>
                <a:latin typeface="Microsoft YaHei UI" panose="020B0503020204020204" charset="-122"/>
                <a:ea typeface="Microsoft YaHei UI" panose="020B0503020204020204" charset="-122"/>
              </a:defRPr>
            </a:lvl1pPr>
          </a:lstStyle>
          <a:p>
            <a:r>
              <a:rPr lang="zh-CN" altLang="en-US" smtClean="0"/>
              <a:t>目录</a:t>
            </a:r>
            <a:endParaRPr lang="zh-CN" altLang="en-US" smtClean="0"/>
          </a:p>
        </p:txBody>
      </p:sp>
      <p:sp>
        <p:nvSpPr>
          <p:cNvPr id="7" name="副标题 6"/>
          <p:cNvSpPr>
            <a:spLocks noGrp="1"/>
          </p:cNvSpPr>
          <p:nvPr>
            <p:ph type="subTitle" idx="14" hasCustomPrompt="1"/>
            <p:custDataLst>
              <p:tags r:id="rId6"/>
            </p:custDataLst>
          </p:nvPr>
        </p:nvSpPr>
        <p:spPr>
          <a:xfrm>
            <a:off x="825502" y="1549396"/>
            <a:ext cx="2197102" cy="457200"/>
          </a:xfrm>
          <a:noFill/>
        </p:spPr>
        <p:txBody>
          <a:bodyPr lIns="0" tIns="0" rIns="0" bIns="0" anchor="t">
            <a:noAutofit/>
          </a:bodyPr>
          <a:lstStyle>
            <a:lvl1pPr marL="0" indent="0" algn="l">
              <a:lnSpc>
                <a:spcPct val="125000"/>
              </a:lnSpc>
              <a:buNone/>
              <a:defRPr sz="2400" b="0">
                <a:solidFill>
                  <a:schemeClr val="bg1"/>
                </a:solidFill>
                <a:latin typeface="Microsoft YaHei UI" panose="020B0503020204020204" charset="-122"/>
                <a:ea typeface="Microsoft YaHei UI"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CONTENTS</a:t>
            </a:r>
            <a:endParaRPr lang="zh-CN" altLang="en-US" smtClean="0"/>
          </a:p>
        </p:txBody>
      </p:sp>
      <p:pic>
        <p:nvPicPr>
          <p:cNvPr id="8" name="图片 7" descr="C:/Users/xfj/AppData/Local/Temp/figmazip/slide_b27c7a5baa84b115\datas\装饰-12001&amp;68091.png"/>
          <p:cNvPicPr>
            <a:picLocks noChangeAspect="1"/>
          </p:cNvPicPr>
          <p:nvPr userDrawn="1">
            <p:custDataLst>
              <p:tags r:id="rId7"/>
            </p:custDataLst>
          </p:nvPr>
        </p:nvPicPr>
        <p:blipFill>
          <a:blip r:embed="rId8" r:link="rId4"/>
          <a:stretch>
            <a:fillRect/>
          </a:stretch>
        </p:blipFill>
        <p:spPr>
          <a:xfrm>
            <a:off x="11201400" y="5842000"/>
            <a:ext cx="469900" cy="482600"/>
          </a:xfrm>
          <a:prstGeom prst="rect">
            <a:avLst/>
          </a:prstGeom>
        </p:spPr>
      </p:pic>
      <p:sp>
        <p:nvSpPr>
          <p:cNvPr id="9" name="任意多边形 8"/>
          <p:cNvSpPr/>
          <p:nvPr userDrawn="1">
            <p:custDataLst>
              <p:tags r:id="rId9"/>
            </p:custDataLst>
          </p:nvPr>
        </p:nvSpPr>
        <p:spPr>
          <a:xfrm>
            <a:off x="11442701" y="6083302"/>
            <a:ext cx="342900" cy="342900"/>
          </a:xfrm>
          <a:custGeom>
            <a:avLst/>
            <a:gdLst>
              <a:gd name="connisteX0" fmla="*/ 0 w 342900"/>
              <a:gd name="connsiteY0" fmla="*/ 0 h 342900"/>
              <a:gd name="connisteX1" fmla="*/ 342900 w 342900"/>
              <a:gd name="connsiteY1" fmla="*/ 0 h 342900"/>
              <a:gd name="connisteX2" fmla="*/ 342900 w 342900"/>
              <a:gd name="connsiteY2" fmla="*/ 342900 h 342900"/>
              <a:gd name="connisteX3" fmla="*/ 0 w 342900"/>
              <a:gd name="connsiteY3" fmla="*/ 342900 h 342900"/>
              <a:gd name="connisteX4" fmla="*/ 0 w 342900"/>
              <a:gd name="connsiteY4" fmla="*/ 171450 h 342900"/>
              <a:gd name="connisteX5" fmla="*/ 0 w 342900"/>
              <a:gd name="connsiteY5" fmla="*/ 0 h 3429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342900" h="342900">
                <a:moveTo>
                  <a:pt x="0" y="0"/>
                </a:moveTo>
                <a:lnTo>
                  <a:pt x="342900" y="0"/>
                </a:lnTo>
                <a:lnTo>
                  <a:pt x="342900" y="342900"/>
                </a:lnTo>
                <a:lnTo>
                  <a:pt x="0" y="342900"/>
                </a:lnTo>
                <a:lnTo>
                  <a:pt x="0" y="171450"/>
                </a:lnTo>
                <a:lnTo>
                  <a:pt x="0" y="0"/>
                </a:lnTo>
                <a:close/>
              </a:path>
            </a:pathLst>
          </a:custGeom>
          <a:solidFill>
            <a:schemeClr val="accent6"/>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0" name="图片 9" descr="C:/Users/xfj/AppData/Local/Temp/figmazip/slide_b27c7a5baa84b115\datas\装饰-12001&amp;68096.png"/>
          <p:cNvPicPr>
            <a:picLocks noChangeAspect="1"/>
          </p:cNvPicPr>
          <p:nvPr userDrawn="1">
            <p:custDataLst>
              <p:tags r:id="rId10"/>
            </p:custDataLst>
          </p:nvPr>
        </p:nvPicPr>
        <p:blipFill>
          <a:blip r:embed="rId11" r:link="rId4"/>
          <a:stretch>
            <a:fillRect/>
          </a:stretch>
        </p:blipFill>
        <p:spPr>
          <a:xfrm>
            <a:off x="875665" y="5867400"/>
            <a:ext cx="838200" cy="3295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9" Type="http://schemas.openxmlformats.org/officeDocument/2006/relationships/theme" Target="../theme/theme2.xml"/><Relationship Id="rId18" Type="http://schemas.openxmlformats.org/officeDocument/2006/relationships/tags" Target="../tags/tag154.xml"/><Relationship Id="rId17" Type="http://schemas.openxmlformats.org/officeDocument/2006/relationships/tags" Target="../tags/tag153.xml"/><Relationship Id="rId16" Type="http://schemas.openxmlformats.org/officeDocument/2006/relationships/tags" Target="../tags/tag152.xml"/><Relationship Id="rId15" Type="http://schemas.openxmlformats.org/officeDocument/2006/relationships/tags" Target="../tags/tag151.xml"/><Relationship Id="rId14" Type="http://schemas.openxmlformats.org/officeDocument/2006/relationships/tags" Target="../tags/tag150.xml"/><Relationship Id="rId13" Type="http://schemas.openxmlformats.org/officeDocument/2006/relationships/tags" Target="../tags/tag149.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8"/>
    </p:custData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56.xml"/><Relationship Id="rId1" Type="http://schemas.openxmlformats.org/officeDocument/2006/relationships/tags" Target="../tags/tag15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207.xml"/><Relationship Id="rId2" Type="http://schemas.openxmlformats.org/officeDocument/2006/relationships/tags" Target="../tags/tag206.xml"/><Relationship Id="rId1" Type="http://schemas.openxmlformats.org/officeDocument/2006/relationships/tags" Target="../tags/tag20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210.xml"/><Relationship Id="rId2" Type="http://schemas.openxmlformats.org/officeDocument/2006/relationships/tags" Target="../tags/tag209.xml"/><Relationship Id="rId1" Type="http://schemas.openxmlformats.org/officeDocument/2006/relationships/tags" Target="../tags/tag208.xml"/></Relationships>
</file>

<file path=ppt/slides/_rels/slide14.xml.rels><?xml version="1.0" encoding="UTF-8" standalone="yes"?>
<Relationships xmlns="http://schemas.openxmlformats.org/package/2006/relationships"><Relationship Id="rId9" Type="http://schemas.openxmlformats.org/officeDocument/2006/relationships/tags" Target="../tags/tag217.xml"/><Relationship Id="rId8" Type="http://schemas.openxmlformats.org/officeDocument/2006/relationships/tags" Target="../tags/tag216.xml"/><Relationship Id="rId7" Type="http://schemas.openxmlformats.org/officeDocument/2006/relationships/tags" Target="../tags/tag215.xml"/><Relationship Id="rId6" Type="http://schemas.openxmlformats.org/officeDocument/2006/relationships/tags" Target="../tags/tag214.xml"/><Relationship Id="rId5" Type="http://schemas.openxmlformats.org/officeDocument/2006/relationships/tags" Target="../tags/tag213.xml"/><Relationship Id="rId4" Type="http://schemas.openxmlformats.org/officeDocument/2006/relationships/tags" Target="../tags/tag212.xml"/><Relationship Id="rId3" Type="http://schemas.openxmlformats.org/officeDocument/2006/relationships/image" Target="NULL" TargetMode="External"/><Relationship Id="rId2" Type="http://schemas.openxmlformats.org/officeDocument/2006/relationships/image" Target="../media/image2.png"/><Relationship Id="rId10" Type="http://schemas.openxmlformats.org/officeDocument/2006/relationships/slideLayout" Target="../slideLayouts/slideLayout18.xml"/><Relationship Id="rId1" Type="http://schemas.openxmlformats.org/officeDocument/2006/relationships/tags" Target="../tags/tag211.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220.xml"/><Relationship Id="rId2" Type="http://schemas.openxmlformats.org/officeDocument/2006/relationships/tags" Target="../tags/tag219.xml"/><Relationship Id="rId1" Type="http://schemas.openxmlformats.org/officeDocument/2006/relationships/tags" Target="../tags/tag218.xml"/></Relationships>
</file>

<file path=ppt/slides/_rels/slide16.xml.rels><?xml version="1.0" encoding="UTF-8" standalone="yes"?>
<Relationships xmlns="http://schemas.openxmlformats.org/package/2006/relationships"><Relationship Id="rId9" Type="http://schemas.openxmlformats.org/officeDocument/2006/relationships/tags" Target="../tags/tag229.xml"/><Relationship Id="rId8" Type="http://schemas.openxmlformats.org/officeDocument/2006/relationships/tags" Target="../tags/tag228.xml"/><Relationship Id="rId7" Type="http://schemas.openxmlformats.org/officeDocument/2006/relationships/tags" Target="../tags/tag227.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 Id="rId3" Type="http://schemas.openxmlformats.org/officeDocument/2006/relationships/tags" Target="../tags/tag223.xml"/><Relationship Id="rId2" Type="http://schemas.openxmlformats.org/officeDocument/2006/relationships/tags" Target="../tags/tag222.xml"/><Relationship Id="rId12" Type="http://schemas.openxmlformats.org/officeDocument/2006/relationships/slideLayout" Target="../slideLayouts/slideLayout18.xml"/><Relationship Id="rId11" Type="http://schemas.openxmlformats.org/officeDocument/2006/relationships/tags" Target="../tags/tag231.xml"/><Relationship Id="rId10" Type="http://schemas.openxmlformats.org/officeDocument/2006/relationships/tags" Target="../tags/tag230.xml"/><Relationship Id="rId1" Type="http://schemas.openxmlformats.org/officeDocument/2006/relationships/tags" Target="../tags/tag221.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2.xml"/><Relationship Id="rId3" Type="http://schemas.openxmlformats.org/officeDocument/2006/relationships/tags" Target="../tags/tag234.xml"/><Relationship Id="rId2" Type="http://schemas.openxmlformats.org/officeDocument/2006/relationships/tags" Target="../tags/tag233.xml"/><Relationship Id="rId1" Type="http://schemas.openxmlformats.org/officeDocument/2006/relationships/tags" Target="../tags/tag232.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160.xml"/><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s>
</file>

<file path=ppt/slides/_rels/slide3.xml.rels><?xml version="1.0" encoding="UTF-8" standalone="yes"?>
<Relationships xmlns="http://schemas.openxmlformats.org/package/2006/relationships"><Relationship Id="rId9" Type="http://schemas.openxmlformats.org/officeDocument/2006/relationships/tags" Target="../tags/tag169.xml"/><Relationship Id="rId8" Type="http://schemas.openxmlformats.org/officeDocument/2006/relationships/tags" Target="../tags/tag168.xml"/><Relationship Id="rId7" Type="http://schemas.openxmlformats.org/officeDocument/2006/relationships/tags" Target="../tags/tag167.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2" Type="http://schemas.openxmlformats.org/officeDocument/2006/relationships/slideLayout" Target="../slideLayouts/slideLayout23.xml"/><Relationship Id="rId21" Type="http://schemas.openxmlformats.org/officeDocument/2006/relationships/tags" Target="../tags/tag181.xml"/><Relationship Id="rId20" Type="http://schemas.openxmlformats.org/officeDocument/2006/relationships/tags" Target="../tags/tag180.xml"/><Relationship Id="rId2" Type="http://schemas.openxmlformats.org/officeDocument/2006/relationships/tags" Target="../tags/tag162.xml"/><Relationship Id="rId19" Type="http://schemas.openxmlformats.org/officeDocument/2006/relationships/tags" Target="../tags/tag179.xml"/><Relationship Id="rId18" Type="http://schemas.openxmlformats.org/officeDocument/2006/relationships/tags" Target="../tags/tag178.xml"/><Relationship Id="rId17" Type="http://schemas.openxmlformats.org/officeDocument/2006/relationships/tags" Target="../tags/tag177.xml"/><Relationship Id="rId16" Type="http://schemas.openxmlformats.org/officeDocument/2006/relationships/tags" Target="../tags/tag176.xml"/><Relationship Id="rId15" Type="http://schemas.openxmlformats.org/officeDocument/2006/relationships/tags" Target="../tags/tag175.xml"/><Relationship Id="rId14" Type="http://schemas.openxmlformats.org/officeDocument/2006/relationships/tags" Target="../tags/tag174.xml"/><Relationship Id="rId13" Type="http://schemas.openxmlformats.org/officeDocument/2006/relationships/tags" Target="../tags/tag173.xml"/><Relationship Id="rId12" Type="http://schemas.openxmlformats.org/officeDocument/2006/relationships/tags" Target="../tags/tag172.xml"/><Relationship Id="rId11" Type="http://schemas.openxmlformats.org/officeDocument/2006/relationships/tags" Target="../tags/tag171.xml"/><Relationship Id="rId10" Type="http://schemas.openxmlformats.org/officeDocument/2006/relationships/tags" Target="../tags/tag170.xml"/><Relationship Id="rId1" Type="http://schemas.openxmlformats.org/officeDocument/2006/relationships/tags" Target="../tags/tag161.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191.xml"/><Relationship Id="rId6" Type="http://schemas.openxmlformats.org/officeDocument/2006/relationships/tags" Target="../tags/tag190.xml"/><Relationship Id="rId5" Type="http://schemas.openxmlformats.org/officeDocument/2006/relationships/tags" Target="../tags/tag189.xml"/><Relationship Id="rId4" Type="http://schemas.openxmlformats.org/officeDocument/2006/relationships/tags" Target="../tags/tag188.xml"/><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198.xml"/><Relationship Id="rId6" Type="http://schemas.openxmlformats.org/officeDocument/2006/relationships/tags" Target="../tags/tag197.xml"/><Relationship Id="rId5" Type="http://schemas.openxmlformats.org/officeDocument/2006/relationships/tags" Target="../tags/tag196.xml"/><Relationship Id="rId4" Type="http://schemas.openxmlformats.org/officeDocument/2006/relationships/tags" Target="../tags/tag195.xml"/><Relationship Id="rId3" Type="http://schemas.openxmlformats.org/officeDocument/2006/relationships/tags" Target="../tags/tag194.xml"/><Relationship Id="rId2" Type="http://schemas.openxmlformats.org/officeDocument/2006/relationships/tags" Target="../tags/tag193.xml"/><Relationship Id="rId1" Type="http://schemas.openxmlformats.org/officeDocument/2006/relationships/tags" Target="../tags/tag19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201.xml"/><Relationship Id="rId2" Type="http://schemas.openxmlformats.org/officeDocument/2006/relationships/tags" Target="../tags/tag200.xml"/><Relationship Id="rId1" Type="http://schemas.openxmlformats.org/officeDocument/2006/relationships/tags" Target="../tags/tag19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tags" Target="../tags/tag20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ctrTitle" idx="14"/>
            <p:custDataLst>
              <p:tags r:id="rId1"/>
            </p:custDataLst>
          </p:nvPr>
        </p:nvSpPr>
        <p:spPr>
          <a:xfrm>
            <a:off x="1371600" y="1946275"/>
            <a:ext cx="9639300" cy="1898015"/>
          </a:xfrm>
        </p:spPr>
        <p:txBody>
          <a:bodyPr/>
          <a:p>
            <a:pPr algn="ctr"/>
            <a:r>
              <a:rPr lang="zh-CN" altLang="en-US" sz="4500">
                <a:latin typeface="方正小标宋简体" panose="03000509000000000000" charset="-122"/>
                <a:ea typeface="方正小标宋简体" panose="03000509000000000000" charset="-122"/>
                <a:cs typeface="方正小标宋简体" panose="03000509000000000000" charset="-122"/>
              </a:rPr>
              <a:t>嘉祥县信访局</a:t>
            </a:r>
            <a:r>
              <a:rPr lang="zh-CN" altLang="en-US" sz="4500">
                <a:latin typeface="方正小标宋简体" panose="03000509000000000000" charset="-122"/>
                <a:ea typeface="方正小标宋简体" panose="03000509000000000000" charset="-122"/>
                <a:cs typeface="方正小标宋简体" panose="03000509000000000000" charset="-122"/>
              </a:rPr>
              <a:t>2024年政府信息公开</a:t>
            </a:r>
            <a:br>
              <a:rPr lang="zh-CN" altLang="en-US" sz="4500">
                <a:latin typeface="方正小标宋简体" panose="03000509000000000000" charset="-122"/>
                <a:ea typeface="方正小标宋简体" panose="03000509000000000000" charset="-122"/>
                <a:cs typeface="方正小标宋简体" panose="03000509000000000000" charset="-122"/>
              </a:rPr>
            </a:br>
            <a:r>
              <a:rPr lang="zh-CN" altLang="en-US" sz="4500">
                <a:latin typeface="方正小标宋简体" panose="03000509000000000000" charset="-122"/>
                <a:ea typeface="方正小标宋简体" panose="03000509000000000000" charset="-122"/>
                <a:cs typeface="方正小标宋简体" panose="03000509000000000000" charset="-122"/>
              </a:rPr>
              <a:t>工作年度报告</a:t>
            </a:r>
            <a:endParaRPr lang="zh-CN" altLang="en-US" sz="4500">
              <a:latin typeface="方正小标宋简体" panose="03000509000000000000" charset="-122"/>
              <a:ea typeface="方正小标宋简体" panose="03000509000000000000" charset="-122"/>
              <a:cs typeface="方正小标宋简体" panose="03000509000000000000"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内容占位符 2"/>
          <p:cNvPicPr>
            <a:picLocks noChangeAspect="1"/>
          </p:cNvPicPr>
          <p:nvPr>
            <p:ph idx="1"/>
          </p:nvPr>
        </p:nvPicPr>
        <p:blipFill>
          <a:blip r:embed="rId1"/>
          <a:stretch>
            <a:fillRect/>
          </a:stretch>
        </p:blipFill>
        <p:spPr>
          <a:xfrm>
            <a:off x="3366135" y="186055"/>
            <a:ext cx="5128895" cy="650621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idx="13"/>
            <p:custDataLst>
              <p:tags r:id="rId1"/>
            </p:custDataLst>
          </p:nvPr>
        </p:nvSpPr>
        <p:spPr/>
        <p:txBody>
          <a:bodyPr/>
          <a:p>
            <a:r>
              <a:rPr lang="zh-CN" altLang="en-US" sz="2300"/>
              <a:t>政府信息公开行政复议、行政诉讼情况</a:t>
            </a:r>
            <a:endParaRPr lang="zh-CN" altLang="en-US" sz="2300"/>
          </a:p>
        </p:txBody>
      </p:sp>
      <p:sp>
        <p:nvSpPr>
          <p:cNvPr id="3" name="文本占位符 2"/>
          <p:cNvSpPr>
            <a:spLocks noGrp="1"/>
          </p:cNvSpPr>
          <p:nvPr>
            <p:ph type="body" idx="14"/>
            <p:custDataLst>
              <p:tags r:id="rId2"/>
            </p:custDataLst>
          </p:nvPr>
        </p:nvSpPr>
        <p:spPr/>
        <p:txBody>
          <a:bodyPr/>
          <a:p>
            <a:r>
              <a:rPr lang="zh-CN" altLang="en-US"/>
              <a:t>04</a:t>
            </a: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内容占位符 2"/>
          <p:cNvPicPr>
            <a:picLocks noChangeAspect="1"/>
          </p:cNvPicPr>
          <p:nvPr>
            <p:ph idx="1"/>
          </p:nvPr>
        </p:nvPicPr>
        <p:blipFill>
          <a:blip r:embed="rId1"/>
          <a:stretch>
            <a:fillRect/>
          </a:stretch>
        </p:blipFill>
        <p:spPr>
          <a:xfrm>
            <a:off x="1335405" y="1510030"/>
            <a:ext cx="9247505" cy="219138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idx="13"/>
            <p:custDataLst>
              <p:tags r:id="rId1"/>
            </p:custDataLst>
          </p:nvPr>
        </p:nvSpPr>
        <p:spPr/>
        <p:txBody>
          <a:bodyPr/>
          <a:p>
            <a:r>
              <a:rPr lang="zh-CN" altLang="en-US" sz="3500"/>
              <a:t>存在的主要问题及改进情况</a:t>
            </a:r>
            <a:endParaRPr lang="zh-CN" altLang="en-US" sz="3500"/>
          </a:p>
        </p:txBody>
      </p:sp>
      <p:sp>
        <p:nvSpPr>
          <p:cNvPr id="3" name="文本占位符 2"/>
          <p:cNvSpPr>
            <a:spLocks noGrp="1"/>
          </p:cNvSpPr>
          <p:nvPr>
            <p:ph type="body" idx="14"/>
            <p:custDataLst>
              <p:tags r:id="rId2"/>
            </p:custDataLst>
          </p:nvPr>
        </p:nvSpPr>
        <p:spPr/>
        <p:txBody>
          <a:bodyPr/>
          <a:p>
            <a:r>
              <a:rPr lang="zh-CN" altLang="en-US"/>
              <a:t>05</a:t>
            </a: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C:/Users/xfj/AppData/Local/Temp/figmazip/slide_f0134140f56df0ed\datas\装饰-12001&amp;644006.png"/>
          <p:cNvPicPr>
            <a:picLocks noChangeAspect="1"/>
          </p:cNvPicPr>
          <p:nvPr>
            <p:custDataLst>
              <p:tags r:id="rId1"/>
            </p:custDataLst>
          </p:nvPr>
        </p:nvPicPr>
        <p:blipFill>
          <a:blip r:embed="rId2" r:link="rId3"/>
          <a:stretch>
            <a:fillRect/>
          </a:stretch>
        </p:blipFill>
        <p:spPr>
          <a:xfrm>
            <a:off x="761365" y="0"/>
            <a:ext cx="469900" cy="482600"/>
          </a:xfrm>
          <a:prstGeom prst="rect">
            <a:avLst/>
          </a:prstGeom>
        </p:spPr>
      </p:pic>
      <p:sp>
        <p:nvSpPr>
          <p:cNvPr id="4" name="任意多边形 3"/>
          <p:cNvSpPr/>
          <p:nvPr>
            <p:custDataLst>
              <p:tags r:id="rId4"/>
            </p:custDataLst>
          </p:nvPr>
        </p:nvSpPr>
        <p:spPr>
          <a:xfrm>
            <a:off x="1003298" y="241301"/>
            <a:ext cx="342900" cy="342900"/>
          </a:xfrm>
          <a:custGeom>
            <a:avLst/>
            <a:gdLst>
              <a:gd name="connisteX0" fmla="*/ 0 w 342900"/>
              <a:gd name="connsiteY0" fmla="*/ 0 h 342900"/>
              <a:gd name="connisteX1" fmla="*/ 342900 w 342900"/>
              <a:gd name="connsiteY1" fmla="*/ 0 h 342900"/>
              <a:gd name="connisteX2" fmla="*/ 342900 w 342900"/>
              <a:gd name="connsiteY2" fmla="*/ 342900 h 342900"/>
              <a:gd name="connisteX3" fmla="*/ 0 w 342900"/>
              <a:gd name="connsiteY3" fmla="*/ 342900 h 342900"/>
              <a:gd name="connisteX4" fmla="*/ 0 w 342900"/>
              <a:gd name="connsiteY4" fmla="*/ 171450 h 342900"/>
              <a:gd name="connisteX5" fmla="*/ 0 w 342900"/>
              <a:gd name="connsiteY5" fmla="*/ 0 h 3429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342900" h="342900">
                <a:moveTo>
                  <a:pt x="0" y="0"/>
                </a:moveTo>
                <a:lnTo>
                  <a:pt x="342900" y="0"/>
                </a:lnTo>
                <a:lnTo>
                  <a:pt x="342900" y="342900"/>
                </a:lnTo>
                <a:lnTo>
                  <a:pt x="0" y="342900"/>
                </a:lnTo>
                <a:lnTo>
                  <a:pt x="0" y="171450"/>
                </a:lnTo>
                <a:lnTo>
                  <a:pt x="0" y="0"/>
                </a:lnTo>
                <a:close/>
              </a:path>
            </a:pathLst>
          </a:custGeom>
          <a:solidFill>
            <a:schemeClr val="accent6"/>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1500"/>
          </a:p>
        </p:txBody>
      </p:sp>
      <p:grpSp>
        <p:nvGrpSpPr>
          <p:cNvPr id="15" name="组合 14"/>
          <p:cNvGrpSpPr/>
          <p:nvPr/>
        </p:nvGrpSpPr>
        <p:grpSpPr>
          <a:xfrm>
            <a:off x="479425" y="952500"/>
            <a:ext cx="11102975" cy="4854575"/>
            <a:chOff x="755" y="1409"/>
            <a:chExt cx="17485" cy="7645"/>
          </a:xfrm>
        </p:grpSpPr>
        <p:sp>
          <p:nvSpPr>
            <p:cNvPr id="8" name="任意多边形 7"/>
            <p:cNvSpPr/>
            <p:nvPr>
              <p:custDataLst>
                <p:tags r:id="rId5"/>
              </p:custDataLst>
            </p:nvPr>
          </p:nvSpPr>
          <p:spPr>
            <a:xfrm>
              <a:off x="755" y="1409"/>
              <a:ext cx="17485" cy="3240"/>
            </a:xfrm>
            <a:custGeom>
              <a:avLst/>
              <a:gdLst>
                <a:gd name="connisteX0" fmla="*/ 0 w 7416798"/>
                <a:gd name="connsiteY0" fmla="*/ 0 h 2057400"/>
                <a:gd name="connisteX1" fmla="*/ 7112002 w 7416798"/>
                <a:gd name="connsiteY1" fmla="*/ 0 h 2057400"/>
                <a:gd name="connisteX2" fmla="*/ 7416798 w 7416798"/>
                <a:gd name="connsiteY2" fmla="*/ 304796 h 2057400"/>
                <a:gd name="connisteX3" fmla="*/ 7416798 w 7416798"/>
                <a:gd name="connsiteY3" fmla="*/ 1752603 h 2057400"/>
                <a:gd name="connisteX4" fmla="*/ 7112002 w 7416798"/>
                <a:gd name="connsiteY4" fmla="*/ 2057400 h 2057400"/>
                <a:gd name="connisteX5" fmla="*/ 0 w 7416798"/>
                <a:gd name="connsiteY5" fmla="*/ 2057400 h 2057400"/>
                <a:gd name="connisteX6" fmla="*/ 0 w 7416798"/>
                <a:gd name="connsiteY6" fmla="*/ 0 h 20574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pathLst>
                <a:path w="7416799" h="2057400">
                  <a:moveTo>
                    <a:pt x="0" y="0"/>
                  </a:moveTo>
                  <a:lnTo>
                    <a:pt x="7112002" y="0"/>
                  </a:lnTo>
                  <a:cubicBezTo>
                    <a:pt x="7280343" y="0"/>
                    <a:pt x="7416799" y="136465"/>
                    <a:pt x="7416799" y="304797"/>
                  </a:cubicBezTo>
                  <a:lnTo>
                    <a:pt x="7416799" y="1752603"/>
                  </a:lnTo>
                  <a:cubicBezTo>
                    <a:pt x="7416799" y="1920935"/>
                    <a:pt x="7280343" y="2057400"/>
                    <a:pt x="7112002" y="2057400"/>
                  </a:cubicBezTo>
                  <a:lnTo>
                    <a:pt x="0" y="2057400"/>
                  </a:lnTo>
                  <a:lnTo>
                    <a:pt x="0" y="0"/>
                  </a:lnTo>
                  <a:close/>
                </a:path>
              </a:pathLst>
            </a:custGeom>
            <a:solidFill>
              <a:schemeClr val="accent4">
                <a:lumMod val="20000"/>
                <a:lumOff val="80000"/>
              </a:schemeClr>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任意多边形 12"/>
            <p:cNvSpPr/>
            <p:nvPr>
              <p:custDataLst>
                <p:tags r:id="rId6"/>
              </p:custDataLst>
            </p:nvPr>
          </p:nvSpPr>
          <p:spPr>
            <a:xfrm>
              <a:off x="755" y="5814"/>
              <a:ext cx="17485" cy="3240"/>
            </a:xfrm>
            <a:custGeom>
              <a:avLst/>
              <a:gdLst>
                <a:gd name="connisteX0" fmla="*/ 0 w 7416798"/>
                <a:gd name="connsiteY0" fmla="*/ 0 h 2057400"/>
                <a:gd name="connisteX1" fmla="*/ 7112002 w 7416798"/>
                <a:gd name="connsiteY1" fmla="*/ 0 h 2057400"/>
                <a:gd name="connisteX2" fmla="*/ 7416798 w 7416798"/>
                <a:gd name="connsiteY2" fmla="*/ 304796 h 2057400"/>
                <a:gd name="connisteX3" fmla="*/ 7416798 w 7416798"/>
                <a:gd name="connsiteY3" fmla="*/ 1752603 h 2057400"/>
                <a:gd name="connisteX4" fmla="*/ 7112002 w 7416798"/>
                <a:gd name="connsiteY4" fmla="*/ 2057400 h 2057400"/>
                <a:gd name="connisteX5" fmla="*/ 0 w 7416798"/>
                <a:gd name="connsiteY5" fmla="*/ 2057400 h 2057400"/>
                <a:gd name="connisteX6" fmla="*/ 0 w 7416798"/>
                <a:gd name="connsiteY6" fmla="*/ 0 h 20574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pathLst>
                <a:path w="7416799" h="2057400">
                  <a:moveTo>
                    <a:pt x="0" y="0"/>
                  </a:moveTo>
                  <a:lnTo>
                    <a:pt x="7112002" y="0"/>
                  </a:lnTo>
                  <a:cubicBezTo>
                    <a:pt x="7280343" y="0"/>
                    <a:pt x="7416799" y="136465"/>
                    <a:pt x="7416799" y="304797"/>
                  </a:cubicBezTo>
                  <a:lnTo>
                    <a:pt x="7416799" y="1752603"/>
                  </a:lnTo>
                  <a:cubicBezTo>
                    <a:pt x="7416799" y="1920935"/>
                    <a:pt x="7280343" y="2057400"/>
                    <a:pt x="7112002" y="2057400"/>
                  </a:cubicBezTo>
                  <a:lnTo>
                    <a:pt x="0" y="2057400"/>
                  </a:lnTo>
                  <a:lnTo>
                    <a:pt x="0" y="0"/>
                  </a:lnTo>
                  <a:close/>
                </a:path>
              </a:pathLst>
            </a:custGeom>
            <a:solidFill>
              <a:schemeClr val="accent4"/>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文本框 8"/>
            <p:cNvSpPr txBox="1"/>
            <p:nvPr>
              <p:custDataLst>
                <p:tags r:id="rId7"/>
              </p:custDataLst>
            </p:nvPr>
          </p:nvSpPr>
          <p:spPr>
            <a:xfrm>
              <a:off x="1199" y="2216"/>
              <a:ext cx="16382" cy="1440"/>
            </a:xfrm>
            <a:prstGeom prst="rect">
              <a:avLst/>
            </a:prstGeom>
            <a:noFill/>
          </p:spPr>
          <p:txBody>
            <a:bodyPr wrap="square" lIns="0" tIns="0" rIns="0" bIns="0" rtlCol="0" anchor="ctr">
              <a:noAutofit/>
            </a:bodyPr>
            <a:p>
              <a:pPr algn="l">
                <a:lnSpc>
                  <a:spcPct val="125000"/>
                </a:lnSpc>
              </a:pPr>
              <a:r>
                <a:rPr lang="zh-CN" altLang="en-US" sz="1600">
                  <a:solidFill>
                    <a:schemeClr val="tx1"/>
                  </a:solidFill>
                  <a:latin typeface="Microsoft YaHei UI" panose="020B0503020204020204" charset="-122"/>
                  <a:ea typeface="Microsoft YaHei UI" panose="020B0503020204020204" charset="-122"/>
                </a:rPr>
                <a:t>1.存在问题。一是信息主动公开的力度不够大；二是信息公开工作质效有待提高。</a:t>
              </a:r>
              <a:endParaRPr lang="zh-CN" altLang="en-US" sz="1600">
                <a:solidFill>
                  <a:schemeClr val="tx1"/>
                </a:solidFill>
                <a:latin typeface="Microsoft YaHei UI" panose="020B0503020204020204" charset="-122"/>
                <a:ea typeface="Microsoft YaHei UI" panose="020B0503020204020204" charset="-122"/>
              </a:endParaRPr>
            </a:p>
          </p:txBody>
        </p:sp>
        <p:sp>
          <p:nvSpPr>
            <p:cNvPr id="14" name="文本框 13"/>
            <p:cNvSpPr txBox="1"/>
            <p:nvPr>
              <p:custDataLst>
                <p:tags r:id="rId8"/>
              </p:custDataLst>
            </p:nvPr>
          </p:nvSpPr>
          <p:spPr>
            <a:xfrm>
              <a:off x="1199" y="6168"/>
              <a:ext cx="16641" cy="1440"/>
            </a:xfrm>
            <a:prstGeom prst="rect">
              <a:avLst/>
            </a:prstGeom>
            <a:noFill/>
          </p:spPr>
          <p:txBody>
            <a:bodyPr wrap="square" lIns="0" tIns="0" rIns="0" bIns="0" rtlCol="0" anchor="ctr">
              <a:noAutofit/>
            </a:bodyPr>
            <a:p>
              <a:pPr algn="l">
                <a:lnSpc>
                  <a:spcPct val="125000"/>
                </a:lnSpc>
              </a:pPr>
              <a:r>
                <a:rPr lang="zh-CN" altLang="en-US" sz="1600">
                  <a:solidFill>
                    <a:schemeClr val="bg1"/>
                  </a:solidFill>
                  <a:latin typeface="Microsoft YaHei UI" panose="020B0503020204020204" charset="-122"/>
                  <a:ea typeface="Microsoft YaHei UI" panose="020B0503020204020204" charset="-122"/>
                </a:rPr>
                <a:t>2.改进措施。一是进一步加强信息公开力度，切实做到“应公开尽公开”，切实保障群众知情权；二是以全面推进信访工作法治化为契机，加强《政府信息公开条例》的学习培训，进一步提升信息公开能力和水平。</a:t>
              </a:r>
              <a:endParaRPr lang="zh-CN" altLang="en-US" sz="1600">
                <a:solidFill>
                  <a:schemeClr val="bg1"/>
                </a:solidFill>
                <a:latin typeface="Microsoft YaHei UI" panose="020B0503020204020204" charset="-122"/>
                <a:ea typeface="Microsoft YaHei UI" panose="020B0503020204020204" charset="-122"/>
              </a:endParaRPr>
            </a:p>
          </p:txBody>
        </p:sp>
      </p:grpSp>
    </p:spTree>
    <p:custDataLst>
      <p:tags r:id="rId9"/>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idx="13"/>
            <p:custDataLst>
              <p:tags r:id="rId1"/>
            </p:custDataLst>
          </p:nvPr>
        </p:nvSpPr>
        <p:spPr/>
        <p:txBody>
          <a:bodyPr/>
          <a:p>
            <a:r>
              <a:rPr lang="zh-CN" altLang="en-US" sz="4700"/>
              <a:t>其他需要报告的事项</a:t>
            </a:r>
            <a:endParaRPr lang="zh-CN" altLang="en-US" sz="4700"/>
          </a:p>
        </p:txBody>
      </p:sp>
      <p:sp>
        <p:nvSpPr>
          <p:cNvPr id="3" name="文本占位符 2"/>
          <p:cNvSpPr>
            <a:spLocks noGrp="1"/>
          </p:cNvSpPr>
          <p:nvPr>
            <p:ph type="body" idx="14"/>
            <p:custDataLst>
              <p:tags r:id="rId2"/>
            </p:custDataLst>
          </p:nvPr>
        </p:nvSpPr>
        <p:spPr/>
        <p:txBody>
          <a:bodyPr/>
          <a:p>
            <a:r>
              <a:rPr lang="zh-CN" altLang="en-US"/>
              <a:t>06</a:t>
            </a: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39752" y="609603"/>
            <a:ext cx="11112502" cy="761997"/>
          </a:xfrm>
          <a:prstGeom prst="rect">
            <a:avLst/>
          </a:prstGeom>
          <a:noFill/>
        </p:spPr>
        <p:txBody>
          <a:bodyPr wrap="square" lIns="0" tIns="0" rIns="0" bIns="0" rtlCol="0" anchor="t">
            <a:noAutofit/>
          </a:bodyPr>
          <a:p>
            <a:pPr algn="ctr">
              <a:lnSpc>
                <a:spcPct val="114000"/>
              </a:lnSpc>
            </a:pPr>
            <a:r>
              <a:rPr lang="zh-CN" altLang="en-US" sz="4400">
                <a:solidFill>
                  <a:schemeClr val="bg1"/>
                </a:solidFill>
                <a:latin typeface="Microsoft YaHei UI" panose="020B0503020204020204" charset="-122"/>
                <a:ea typeface="Microsoft YaHei UI" panose="020B0503020204020204" charset="-122"/>
              </a:rPr>
              <a:t>单击此处添加标题内容</a:t>
            </a:r>
            <a:endParaRPr lang="zh-CN" altLang="en-US" sz="4400">
              <a:solidFill>
                <a:schemeClr val="bg1"/>
              </a:solidFill>
              <a:latin typeface="Microsoft YaHei UI" panose="020B0503020204020204" charset="-122"/>
              <a:ea typeface="Microsoft YaHei UI" panose="020B0503020204020204" charset="-122"/>
            </a:endParaRPr>
          </a:p>
        </p:txBody>
      </p:sp>
      <p:grpSp>
        <p:nvGrpSpPr>
          <p:cNvPr id="13" name="组合 12"/>
          <p:cNvGrpSpPr/>
          <p:nvPr/>
        </p:nvGrpSpPr>
        <p:grpSpPr>
          <a:xfrm>
            <a:off x="526415" y="1410335"/>
            <a:ext cx="11023600" cy="4324350"/>
            <a:chOff x="920" y="4480"/>
            <a:chExt cx="17360" cy="4720"/>
          </a:xfrm>
        </p:grpSpPr>
        <p:sp>
          <p:nvSpPr>
            <p:cNvPr id="4" name="任意多边形 3"/>
            <p:cNvSpPr/>
            <p:nvPr>
              <p:custDataLst>
                <p:tags r:id="rId2"/>
              </p:custDataLst>
            </p:nvPr>
          </p:nvSpPr>
          <p:spPr>
            <a:xfrm>
              <a:off x="2800" y="4480"/>
              <a:ext cx="1440" cy="1440"/>
            </a:xfrm>
            <a:custGeom>
              <a:avLst/>
              <a:gdLst>
                <a:gd name="connisteX0" fmla="*/ 0 w 914400"/>
                <a:gd name="connsiteY0" fmla="*/ 203197 h 914400"/>
                <a:gd name="connisteX1" fmla="*/ 203197 w 914400"/>
                <a:gd name="connsiteY1" fmla="*/ 0 h 914400"/>
                <a:gd name="connisteX2" fmla="*/ 711202 w 914400"/>
                <a:gd name="connsiteY2" fmla="*/ 0 h 914400"/>
                <a:gd name="connisteX3" fmla="*/ 914400 w 914400"/>
                <a:gd name="connsiteY3" fmla="*/ 203197 h 914400"/>
                <a:gd name="connisteX4" fmla="*/ 914400 w 914400"/>
                <a:gd name="connsiteY4" fmla="*/ 711202 h 914400"/>
                <a:gd name="connisteX5" fmla="*/ 711202 w 914400"/>
                <a:gd name="connsiteY5" fmla="*/ 914400 h 914400"/>
                <a:gd name="connisteX6" fmla="*/ 203197 w 914400"/>
                <a:gd name="connsiteY6" fmla="*/ 914400 h 914400"/>
                <a:gd name="connisteX7" fmla="*/ 0 w 914400"/>
                <a:gd name="connsiteY7" fmla="*/ 711202 h 914400"/>
                <a:gd name="connisteX8" fmla="*/ 0 w 914400"/>
                <a:gd name="connsiteY8" fmla="*/ 203197 h 9144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Lst>
              <a:pathLst>
                <a:path w="914400" h="914400">
                  <a:moveTo>
                    <a:pt x="0" y="203198"/>
                  </a:moveTo>
                  <a:cubicBezTo>
                    <a:pt x="0" y="90974"/>
                    <a:pt x="90974" y="0"/>
                    <a:pt x="203198" y="0"/>
                  </a:cubicBezTo>
                  <a:lnTo>
                    <a:pt x="711202" y="0"/>
                  </a:lnTo>
                  <a:cubicBezTo>
                    <a:pt x="823426" y="0"/>
                    <a:pt x="914400" y="90974"/>
                    <a:pt x="914400" y="203198"/>
                  </a:cubicBezTo>
                  <a:lnTo>
                    <a:pt x="914400" y="711202"/>
                  </a:lnTo>
                  <a:cubicBezTo>
                    <a:pt x="914400" y="823426"/>
                    <a:pt x="823426" y="914400"/>
                    <a:pt x="711202" y="914400"/>
                  </a:cubicBezTo>
                  <a:lnTo>
                    <a:pt x="203198" y="914400"/>
                  </a:lnTo>
                  <a:cubicBezTo>
                    <a:pt x="90974" y="914400"/>
                    <a:pt x="0" y="823426"/>
                    <a:pt x="0" y="711202"/>
                  </a:cubicBezTo>
                  <a:lnTo>
                    <a:pt x="0" y="203198"/>
                  </a:lnTo>
                  <a:close/>
                </a:path>
              </a:pathLst>
            </a:custGeom>
            <a:gradFill>
              <a:gsLst>
                <a:gs pos="0">
                  <a:schemeClr val="accent4"/>
                </a:gs>
                <a:gs pos="100000">
                  <a:schemeClr val="accent5"/>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文本框 4"/>
            <p:cNvSpPr txBox="1"/>
            <p:nvPr>
              <p:custDataLst>
                <p:tags r:id="rId3"/>
              </p:custDataLst>
            </p:nvPr>
          </p:nvSpPr>
          <p:spPr>
            <a:xfrm>
              <a:off x="3000" y="4692"/>
              <a:ext cx="1040" cy="945"/>
            </a:xfrm>
            <a:prstGeom prst="rect">
              <a:avLst/>
            </a:prstGeom>
            <a:noFill/>
          </p:spPr>
          <p:txBody>
            <a:bodyPr wrap="square" lIns="0" tIns="0" rIns="0" bIns="0" rtlCol="0" anchor="ctr">
              <a:noAutofit/>
            </a:bodyPr>
            <a:p>
              <a:pPr algn="ctr">
                <a:lnSpc>
                  <a:spcPct val="109000"/>
                </a:lnSpc>
              </a:pPr>
              <a:r>
                <a:rPr lang="zh-CN" altLang="en-US" sz="3600">
                  <a:solidFill>
                    <a:schemeClr val="bg1"/>
                  </a:solidFill>
                  <a:latin typeface="Microsoft YaHei UI" panose="020B0503020204020204" charset="-122"/>
                  <a:ea typeface="Microsoft YaHei UI" panose="020B0503020204020204" charset="-122"/>
                </a:rPr>
                <a:t>01</a:t>
              </a:r>
              <a:endParaRPr lang="zh-CN" altLang="en-US" sz="3600">
                <a:solidFill>
                  <a:schemeClr val="bg1"/>
                </a:solidFill>
                <a:latin typeface="Microsoft YaHei UI" panose="020B0503020204020204" charset="-122"/>
                <a:ea typeface="Microsoft YaHei UI" panose="020B0503020204020204" charset="-122"/>
              </a:endParaRPr>
            </a:p>
          </p:txBody>
        </p:sp>
        <p:sp>
          <p:nvSpPr>
            <p:cNvPr id="6" name="文本框 5"/>
            <p:cNvSpPr txBox="1"/>
            <p:nvPr>
              <p:custDataLst>
                <p:tags r:id="rId4"/>
              </p:custDataLst>
            </p:nvPr>
          </p:nvSpPr>
          <p:spPr>
            <a:xfrm>
              <a:off x="920" y="6320"/>
              <a:ext cx="5200" cy="2880"/>
            </a:xfrm>
            <a:prstGeom prst="rect">
              <a:avLst/>
            </a:prstGeom>
            <a:noFill/>
          </p:spPr>
          <p:txBody>
            <a:bodyPr wrap="square" lIns="0" tIns="0" rIns="0" bIns="0" rtlCol="0" anchor="t">
              <a:noAutofit/>
            </a:bodyPr>
            <a:p>
              <a:pPr algn="ctr">
                <a:lnSpc>
                  <a:spcPct val="125000"/>
                </a:lnSpc>
              </a:pPr>
              <a:r>
                <a:rPr lang="zh-CN" altLang="en-US" sz="1300">
                  <a:solidFill>
                    <a:schemeClr val="tx1"/>
                  </a:solidFill>
                  <a:latin typeface="Microsoft YaHei UI" panose="020B0503020204020204" charset="-122"/>
                  <a:ea typeface="Microsoft YaHei UI" panose="020B0503020204020204" charset="-122"/>
                </a:rPr>
                <a:t>（一）信息处理费收取情况。2024年，嘉祥县信访局没有收取信息处理费情况。</a:t>
              </a:r>
              <a:endParaRPr lang="zh-CN" altLang="en-US" sz="1300">
                <a:solidFill>
                  <a:schemeClr val="tx1"/>
                </a:solidFill>
                <a:latin typeface="Microsoft YaHei UI" panose="020B0503020204020204" charset="-122"/>
                <a:ea typeface="Microsoft YaHei UI" panose="020B0503020204020204" charset="-122"/>
              </a:endParaRPr>
            </a:p>
          </p:txBody>
        </p:sp>
        <p:sp>
          <p:nvSpPr>
            <p:cNvPr id="7" name="任意多边形 6"/>
            <p:cNvSpPr/>
            <p:nvPr>
              <p:custDataLst>
                <p:tags r:id="rId5"/>
              </p:custDataLst>
            </p:nvPr>
          </p:nvSpPr>
          <p:spPr>
            <a:xfrm>
              <a:off x="8880" y="4480"/>
              <a:ext cx="1440" cy="1440"/>
            </a:xfrm>
            <a:custGeom>
              <a:avLst/>
              <a:gdLst>
                <a:gd name="connisteX0" fmla="*/ 0 w 914400"/>
                <a:gd name="connsiteY0" fmla="*/ 203197 h 914400"/>
                <a:gd name="connisteX1" fmla="*/ 203197 w 914400"/>
                <a:gd name="connsiteY1" fmla="*/ 0 h 914400"/>
                <a:gd name="connisteX2" fmla="*/ 711202 w 914400"/>
                <a:gd name="connsiteY2" fmla="*/ 0 h 914400"/>
                <a:gd name="connisteX3" fmla="*/ 914400 w 914400"/>
                <a:gd name="connsiteY3" fmla="*/ 203197 h 914400"/>
                <a:gd name="connisteX4" fmla="*/ 914400 w 914400"/>
                <a:gd name="connsiteY4" fmla="*/ 711202 h 914400"/>
                <a:gd name="connisteX5" fmla="*/ 711202 w 914400"/>
                <a:gd name="connsiteY5" fmla="*/ 914400 h 914400"/>
                <a:gd name="connisteX6" fmla="*/ 203197 w 914400"/>
                <a:gd name="connsiteY6" fmla="*/ 914400 h 914400"/>
                <a:gd name="connisteX7" fmla="*/ 0 w 914400"/>
                <a:gd name="connsiteY7" fmla="*/ 711202 h 914400"/>
                <a:gd name="connisteX8" fmla="*/ 0 w 914400"/>
                <a:gd name="connsiteY8" fmla="*/ 203197 h 9144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Lst>
              <a:pathLst>
                <a:path w="914400" h="914400">
                  <a:moveTo>
                    <a:pt x="0" y="203198"/>
                  </a:moveTo>
                  <a:cubicBezTo>
                    <a:pt x="0" y="90974"/>
                    <a:pt x="90974" y="0"/>
                    <a:pt x="203198" y="0"/>
                  </a:cubicBezTo>
                  <a:lnTo>
                    <a:pt x="711202" y="0"/>
                  </a:lnTo>
                  <a:cubicBezTo>
                    <a:pt x="823426" y="0"/>
                    <a:pt x="914400" y="90974"/>
                    <a:pt x="914400" y="203198"/>
                  </a:cubicBezTo>
                  <a:lnTo>
                    <a:pt x="914400" y="711202"/>
                  </a:lnTo>
                  <a:cubicBezTo>
                    <a:pt x="914400" y="823426"/>
                    <a:pt x="823426" y="914400"/>
                    <a:pt x="711202" y="914400"/>
                  </a:cubicBezTo>
                  <a:lnTo>
                    <a:pt x="203198" y="914400"/>
                  </a:lnTo>
                  <a:cubicBezTo>
                    <a:pt x="90974" y="914400"/>
                    <a:pt x="0" y="823426"/>
                    <a:pt x="0" y="711202"/>
                  </a:cubicBezTo>
                  <a:lnTo>
                    <a:pt x="0" y="203198"/>
                  </a:lnTo>
                  <a:close/>
                </a:path>
              </a:pathLst>
            </a:custGeom>
            <a:gradFill>
              <a:gsLst>
                <a:gs pos="0">
                  <a:schemeClr val="accent4"/>
                </a:gs>
                <a:gs pos="100000">
                  <a:schemeClr val="accent5"/>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文本框 7"/>
            <p:cNvSpPr txBox="1"/>
            <p:nvPr>
              <p:custDataLst>
                <p:tags r:id="rId6"/>
              </p:custDataLst>
            </p:nvPr>
          </p:nvSpPr>
          <p:spPr>
            <a:xfrm>
              <a:off x="9080" y="4692"/>
              <a:ext cx="1040" cy="945"/>
            </a:xfrm>
            <a:prstGeom prst="rect">
              <a:avLst/>
            </a:prstGeom>
            <a:noFill/>
          </p:spPr>
          <p:txBody>
            <a:bodyPr wrap="square" lIns="0" tIns="0" rIns="0" bIns="0" rtlCol="0" anchor="ctr">
              <a:noAutofit/>
            </a:bodyPr>
            <a:p>
              <a:pPr algn="ctr">
                <a:lnSpc>
                  <a:spcPct val="109000"/>
                </a:lnSpc>
              </a:pPr>
              <a:r>
                <a:rPr lang="zh-CN" altLang="en-US" sz="3600">
                  <a:solidFill>
                    <a:schemeClr val="bg1"/>
                  </a:solidFill>
                  <a:latin typeface="Microsoft YaHei UI" panose="020B0503020204020204" charset="-122"/>
                  <a:ea typeface="Microsoft YaHei UI" panose="020B0503020204020204" charset="-122"/>
                </a:rPr>
                <a:t>02</a:t>
              </a:r>
              <a:endParaRPr lang="zh-CN" altLang="en-US" sz="3600">
                <a:solidFill>
                  <a:schemeClr val="bg1"/>
                </a:solidFill>
                <a:latin typeface="Microsoft YaHei UI" panose="020B0503020204020204" charset="-122"/>
                <a:ea typeface="Microsoft YaHei UI" panose="020B0503020204020204" charset="-122"/>
              </a:endParaRPr>
            </a:p>
          </p:txBody>
        </p:sp>
        <p:sp>
          <p:nvSpPr>
            <p:cNvPr id="9" name="文本框 8"/>
            <p:cNvSpPr txBox="1"/>
            <p:nvPr>
              <p:custDataLst>
                <p:tags r:id="rId7"/>
              </p:custDataLst>
            </p:nvPr>
          </p:nvSpPr>
          <p:spPr>
            <a:xfrm>
              <a:off x="7000" y="6320"/>
              <a:ext cx="5200" cy="2880"/>
            </a:xfrm>
            <a:prstGeom prst="rect">
              <a:avLst/>
            </a:prstGeom>
            <a:noFill/>
          </p:spPr>
          <p:txBody>
            <a:bodyPr wrap="square" lIns="0" tIns="0" rIns="0" bIns="0" rtlCol="0" anchor="t">
              <a:noAutofit/>
            </a:bodyPr>
            <a:p>
              <a:pPr algn="ctr">
                <a:lnSpc>
                  <a:spcPct val="125000"/>
                </a:lnSpc>
              </a:pPr>
              <a:r>
                <a:rPr lang="zh-CN" altLang="en-US" sz="1300">
                  <a:solidFill>
                    <a:schemeClr val="tx1"/>
                  </a:solidFill>
                  <a:latin typeface="Microsoft YaHei UI" panose="020B0503020204020204" charset="-122"/>
                  <a:ea typeface="Microsoft YaHei UI" panose="020B0503020204020204" charset="-122"/>
                </a:rPr>
                <a:t>（二）政务公开工作要点落实情况。2024年，嘉祥县信访局在县委县政府的正确指导下，围绕重点工作任务，更新完善主动公开基本目录，及时公开信访工作信息，不断提高政务公开工作水平。</a:t>
              </a:r>
              <a:endParaRPr lang="zh-CN" altLang="en-US" sz="1300">
                <a:solidFill>
                  <a:schemeClr val="tx1"/>
                </a:solidFill>
                <a:latin typeface="Microsoft YaHei UI" panose="020B0503020204020204" charset="-122"/>
                <a:ea typeface="Microsoft YaHei UI" panose="020B0503020204020204" charset="-122"/>
              </a:endParaRPr>
            </a:p>
          </p:txBody>
        </p:sp>
        <p:sp>
          <p:nvSpPr>
            <p:cNvPr id="10" name="任意多边形 9"/>
            <p:cNvSpPr/>
            <p:nvPr>
              <p:custDataLst>
                <p:tags r:id="rId8"/>
              </p:custDataLst>
            </p:nvPr>
          </p:nvSpPr>
          <p:spPr>
            <a:xfrm>
              <a:off x="14960" y="4480"/>
              <a:ext cx="1440" cy="1440"/>
            </a:xfrm>
            <a:custGeom>
              <a:avLst/>
              <a:gdLst>
                <a:gd name="connisteX0" fmla="*/ 0 w 914400"/>
                <a:gd name="connsiteY0" fmla="*/ 203197 h 914400"/>
                <a:gd name="connisteX1" fmla="*/ 203197 w 914400"/>
                <a:gd name="connsiteY1" fmla="*/ 0 h 914400"/>
                <a:gd name="connisteX2" fmla="*/ 711202 w 914400"/>
                <a:gd name="connsiteY2" fmla="*/ 0 h 914400"/>
                <a:gd name="connisteX3" fmla="*/ 914400 w 914400"/>
                <a:gd name="connsiteY3" fmla="*/ 203197 h 914400"/>
                <a:gd name="connisteX4" fmla="*/ 914400 w 914400"/>
                <a:gd name="connsiteY4" fmla="*/ 711202 h 914400"/>
                <a:gd name="connisteX5" fmla="*/ 711202 w 914400"/>
                <a:gd name="connsiteY5" fmla="*/ 914400 h 914400"/>
                <a:gd name="connisteX6" fmla="*/ 203197 w 914400"/>
                <a:gd name="connsiteY6" fmla="*/ 914400 h 914400"/>
                <a:gd name="connisteX7" fmla="*/ 0 w 914400"/>
                <a:gd name="connsiteY7" fmla="*/ 711202 h 914400"/>
                <a:gd name="connisteX8" fmla="*/ 0 w 914400"/>
                <a:gd name="connsiteY8" fmla="*/ 203197 h 9144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Lst>
              <a:pathLst>
                <a:path w="914400" h="914400">
                  <a:moveTo>
                    <a:pt x="0" y="203198"/>
                  </a:moveTo>
                  <a:cubicBezTo>
                    <a:pt x="0" y="90974"/>
                    <a:pt x="90974" y="0"/>
                    <a:pt x="203198" y="0"/>
                  </a:cubicBezTo>
                  <a:lnTo>
                    <a:pt x="711202" y="0"/>
                  </a:lnTo>
                  <a:cubicBezTo>
                    <a:pt x="823426" y="0"/>
                    <a:pt x="914400" y="90974"/>
                    <a:pt x="914400" y="203198"/>
                  </a:cubicBezTo>
                  <a:lnTo>
                    <a:pt x="914400" y="711202"/>
                  </a:lnTo>
                  <a:cubicBezTo>
                    <a:pt x="914400" y="823426"/>
                    <a:pt x="823426" y="914400"/>
                    <a:pt x="711202" y="914400"/>
                  </a:cubicBezTo>
                  <a:lnTo>
                    <a:pt x="203198" y="914400"/>
                  </a:lnTo>
                  <a:cubicBezTo>
                    <a:pt x="90974" y="914400"/>
                    <a:pt x="0" y="823426"/>
                    <a:pt x="0" y="711202"/>
                  </a:cubicBezTo>
                  <a:lnTo>
                    <a:pt x="0" y="203198"/>
                  </a:lnTo>
                  <a:close/>
                </a:path>
              </a:pathLst>
            </a:custGeom>
            <a:gradFill>
              <a:gsLst>
                <a:gs pos="0">
                  <a:schemeClr val="accent4"/>
                </a:gs>
                <a:gs pos="100000">
                  <a:schemeClr val="accent5"/>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文本框 10"/>
            <p:cNvSpPr txBox="1"/>
            <p:nvPr>
              <p:custDataLst>
                <p:tags r:id="rId9"/>
              </p:custDataLst>
            </p:nvPr>
          </p:nvSpPr>
          <p:spPr>
            <a:xfrm>
              <a:off x="15160" y="4692"/>
              <a:ext cx="1040" cy="945"/>
            </a:xfrm>
            <a:prstGeom prst="rect">
              <a:avLst/>
            </a:prstGeom>
            <a:noFill/>
          </p:spPr>
          <p:txBody>
            <a:bodyPr wrap="square" lIns="0" tIns="0" rIns="0" bIns="0" rtlCol="0" anchor="ctr">
              <a:noAutofit/>
            </a:bodyPr>
            <a:p>
              <a:pPr algn="ctr">
                <a:lnSpc>
                  <a:spcPct val="109000"/>
                </a:lnSpc>
              </a:pPr>
              <a:r>
                <a:rPr lang="zh-CN" altLang="en-US" sz="3600">
                  <a:solidFill>
                    <a:schemeClr val="bg1"/>
                  </a:solidFill>
                  <a:latin typeface="Microsoft YaHei UI" panose="020B0503020204020204" charset="-122"/>
                  <a:ea typeface="Microsoft YaHei UI" panose="020B0503020204020204" charset="-122"/>
                </a:rPr>
                <a:t>03</a:t>
              </a:r>
              <a:endParaRPr lang="zh-CN" altLang="en-US" sz="3600">
                <a:solidFill>
                  <a:schemeClr val="bg1"/>
                </a:solidFill>
                <a:latin typeface="Microsoft YaHei UI" panose="020B0503020204020204" charset="-122"/>
                <a:ea typeface="Microsoft YaHei UI" panose="020B0503020204020204" charset="-122"/>
              </a:endParaRPr>
            </a:p>
          </p:txBody>
        </p:sp>
        <p:sp>
          <p:nvSpPr>
            <p:cNvPr id="12" name="文本框 11"/>
            <p:cNvSpPr txBox="1"/>
            <p:nvPr>
              <p:custDataLst>
                <p:tags r:id="rId10"/>
              </p:custDataLst>
            </p:nvPr>
          </p:nvSpPr>
          <p:spPr>
            <a:xfrm>
              <a:off x="13080" y="6320"/>
              <a:ext cx="5200" cy="2880"/>
            </a:xfrm>
            <a:prstGeom prst="rect">
              <a:avLst/>
            </a:prstGeom>
            <a:noFill/>
          </p:spPr>
          <p:txBody>
            <a:bodyPr wrap="square" lIns="0" tIns="0" rIns="0" bIns="0" rtlCol="0" anchor="t">
              <a:noAutofit/>
            </a:bodyPr>
            <a:p>
              <a:pPr algn="ctr">
                <a:lnSpc>
                  <a:spcPct val="125000"/>
                </a:lnSpc>
              </a:pPr>
              <a:r>
                <a:rPr lang="zh-CN" altLang="en-US" sz="1300">
                  <a:solidFill>
                    <a:schemeClr val="tx1"/>
                  </a:solidFill>
                  <a:latin typeface="Microsoft YaHei UI" panose="020B0503020204020204" charset="-122"/>
                  <a:ea typeface="Microsoft YaHei UI" panose="020B0503020204020204" charset="-122"/>
                </a:rPr>
                <a:t>（三）人大代表建议和政协提案办理结果公开情况。2024年，嘉祥县信访局承办县政协委员提案1件，内容涉及优化社会矛盾纠纷调处化解工作机制工作。在县政协及其工作机构的监督指导和县政协委员的关心支持下，该提案在规定期限内办复完毕，办复率和满意率均为100%。</a:t>
              </a:r>
              <a:endParaRPr lang="zh-CN" altLang="en-US" sz="1300">
                <a:solidFill>
                  <a:schemeClr val="tx1"/>
                </a:solidFill>
                <a:latin typeface="Microsoft YaHei UI" panose="020B0503020204020204" charset="-122"/>
                <a:ea typeface="Microsoft YaHei UI" panose="020B0503020204020204" charset="-122"/>
              </a:endParaRPr>
            </a:p>
          </p:txBody>
        </p:sp>
      </p:grpSp>
    </p:spTree>
    <p:custDataLst>
      <p:tags r:id="rId11"/>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idx="13"/>
            <p:custDataLst>
              <p:tags r:id="rId1"/>
            </p:custDataLst>
          </p:nvPr>
        </p:nvSpPr>
        <p:spPr/>
        <p:txBody>
          <a:bodyPr/>
          <a:p>
            <a:r>
              <a:rPr lang="zh-CN" altLang="en-US"/>
              <a:t>谢谢</a:t>
            </a:r>
            <a:endParaRPr lang="zh-CN" altLang="en-US"/>
          </a:p>
        </p:txBody>
      </p:sp>
      <p:sp>
        <p:nvSpPr>
          <p:cNvPr id="4" name="副标题 3"/>
          <p:cNvSpPr>
            <a:spLocks noGrp="1"/>
          </p:cNvSpPr>
          <p:nvPr>
            <p:ph type="subTitle" idx="14"/>
            <p:custDataLst>
              <p:tags r:id="rId2"/>
            </p:custDataLst>
          </p:nvPr>
        </p:nvSpPr>
        <p:spPr/>
        <p:txBody>
          <a:bodyPr/>
          <a:p>
            <a:r>
              <a:rPr lang="zh-CN" altLang="en-US" sz="2000"/>
              <a:t>THE END</a:t>
            </a:r>
            <a:endParaRPr lang="zh-CN" altLang="en-US" sz="2000"/>
          </a:p>
          <a:p>
            <a:endParaRPr lang="zh-CN" altLang="en-US" sz="200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custDataLst>
              <p:tags r:id="rId1"/>
            </p:custDataLst>
          </p:nvPr>
        </p:nvSpPr>
        <p:spPr>
          <a:xfrm>
            <a:off x="9753603" y="5029200"/>
            <a:ext cx="2438400" cy="1270000"/>
          </a:xfrm>
          <a:custGeom>
            <a:avLst/>
            <a:gdLst>
              <a:gd name="connisteX0" fmla="*/ 0 w 2438403"/>
              <a:gd name="connsiteY0" fmla="*/ 0 h 1270001"/>
              <a:gd name="connisteX1" fmla="*/ 1932575 w 2438403"/>
              <a:gd name="connsiteY1" fmla="*/ 0 h 1270001"/>
              <a:gd name="connisteX2" fmla="*/ 2438403 w 2438403"/>
              <a:gd name="connsiteY2" fmla="*/ 508004 h 1270001"/>
              <a:gd name="connisteX3" fmla="*/ 2438403 w 2438403"/>
              <a:gd name="connsiteY3" fmla="*/ 1092314 h 1270001"/>
              <a:gd name="connisteX4" fmla="*/ 1673342 w 2438403"/>
              <a:gd name="connsiteY4" fmla="*/ 1270001 h 1270001"/>
              <a:gd name="connisteX5" fmla="*/ 0 w 2438403"/>
              <a:gd name="connsiteY5" fmla="*/ 0 h 1270001"/>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2438403" h="1270001">
                <a:moveTo>
                  <a:pt x="0" y="0"/>
                </a:moveTo>
                <a:lnTo>
                  <a:pt x="1932575" y="0"/>
                </a:lnTo>
                <a:cubicBezTo>
                  <a:pt x="2211934" y="0"/>
                  <a:pt x="2438403" y="227439"/>
                  <a:pt x="2438403" y="508004"/>
                </a:cubicBezTo>
                <a:lnTo>
                  <a:pt x="2438403" y="1092315"/>
                </a:lnTo>
                <a:cubicBezTo>
                  <a:pt x="2207526" y="1206103"/>
                  <a:pt x="1947864" y="1270001"/>
                  <a:pt x="1673343" y="1270001"/>
                </a:cubicBezTo>
                <a:cubicBezTo>
                  <a:pt x="877431" y="1270001"/>
                  <a:pt x="206417" y="732946"/>
                  <a:pt x="0" y="0"/>
                </a:cubicBezTo>
                <a:close/>
              </a:path>
            </a:pathLst>
          </a:custGeom>
          <a:gradFill>
            <a:gsLst>
              <a:gs pos="0">
                <a:schemeClr val="accent6"/>
              </a:gs>
              <a:gs pos="100000">
                <a:schemeClr val="accent4"/>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任意多边形 3"/>
          <p:cNvSpPr/>
          <p:nvPr>
            <p:custDataLst>
              <p:tags r:id="rId2"/>
            </p:custDataLst>
          </p:nvPr>
        </p:nvSpPr>
        <p:spPr>
          <a:xfrm>
            <a:off x="0" y="5435596"/>
            <a:ext cx="3479800" cy="1423035"/>
          </a:xfrm>
          <a:custGeom>
            <a:avLst/>
            <a:gdLst>
              <a:gd name="connisteX0" fmla="*/ 3479804 w 3479804"/>
              <a:gd name="connsiteY0" fmla="*/ 1422404 h 1422404"/>
              <a:gd name="connisteX1" fmla="*/ 0 w 3479804"/>
              <a:gd name="connsiteY1" fmla="*/ 1422404 h 1422404"/>
              <a:gd name="connisteX2" fmla="*/ 0 w 3479804"/>
              <a:gd name="connsiteY2" fmla="*/ 266995 h 1422404"/>
              <a:gd name="connisteX3" fmla="*/ 1151659 w 3479804"/>
              <a:gd name="connsiteY3" fmla="*/ 0 h 1422404"/>
              <a:gd name="connisteX4" fmla="*/ 3479804 w 3479804"/>
              <a:gd name="connsiteY4" fmla="*/ 1422404 h 1422404"/>
            </a:gdLst>
            <a:ahLst/>
            <a:cxnLst>
              <a:cxn ang="0">
                <a:pos x="connisteX0" y="connsiteY0"/>
              </a:cxn>
              <a:cxn ang="0">
                <a:pos x="connisteX1" y="connsiteY1"/>
              </a:cxn>
              <a:cxn ang="0">
                <a:pos x="connisteX2" y="connsiteY2"/>
              </a:cxn>
              <a:cxn ang="0">
                <a:pos x="connisteX3" y="connsiteY3"/>
              </a:cxn>
              <a:cxn ang="0">
                <a:pos x="connisteX4" y="connsiteY4"/>
              </a:cxn>
            </a:cxnLst>
            <a:pathLst>
              <a:path w="3479804" h="1422404">
                <a:moveTo>
                  <a:pt x="3479804" y="1422404"/>
                </a:moveTo>
                <a:lnTo>
                  <a:pt x="0" y="1422404"/>
                </a:lnTo>
                <a:lnTo>
                  <a:pt x="0" y="266996"/>
                </a:lnTo>
                <a:cubicBezTo>
                  <a:pt x="347582" y="96003"/>
                  <a:pt x="738451" y="0"/>
                  <a:pt x="1151659" y="0"/>
                </a:cubicBezTo>
                <a:cubicBezTo>
                  <a:pt x="2165080" y="0"/>
                  <a:pt x="3044111" y="577471"/>
                  <a:pt x="3479804" y="1422404"/>
                </a:cubicBezTo>
                <a:close/>
              </a:path>
            </a:pathLst>
          </a:custGeom>
          <a:solidFill>
            <a:schemeClr val="accent6">
              <a:alpha val="70000"/>
            </a:schemeClr>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文本框 4"/>
          <p:cNvSpPr txBox="1"/>
          <p:nvPr>
            <p:custDataLst>
              <p:tags r:id="rId3"/>
            </p:custDataLst>
          </p:nvPr>
        </p:nvSpPr>
        <p:spPr>
          <a:xfrm>
            <a:off x="732790" y="1859915"/>
            <a:ext cx="11173460" cy="2395220"/>
          </a:xfrm>
          <a:prstGeom prst="rect">
            <a:avLst/>
          </a:prstGeom>
          <a:noFill/>
        </p:spPr>
        <p:txBody>
          <a:bodyPr wrap="square" lIns="0" tIns="0" rIns="0" bIns="0" rtlCol="0" anchor="t">
            <a:noAutofit/>
          </a:bodyPr>
          <a:p>
            <a:pPr indent="431800" algn="l" fontAlgn="auto">
              <a:lnSpc>
                <a:spcPct val="125000"/>
              </a:lnSpc>
              <a:buClrTx/>
              <a:buSzTx/>
              <a:buFontTx/>
            </a:pPr>
            <a:r>
              <a:rPr lang="zh-CN" altLang="en-US" sz="1600">
                <a:solidFill>
                  <a:schemeClr val="tx1"/>
                </a:solidFill>
                <a:latin typeface="Microsoft YaHei UI" panose="020B0503020204020204" charset="-122"/>
                <a:ea typeface="Microsoft YaHei UI" panose="020B0503020204020204" charset="-122"/>
              </a:rPr>
              <a:t>本报告由嘉祥县信访局按照《中华人民共和国政府信息公开条例》（以下简称《条例》）和《中华人民共和国政府信息公开工作年度报告格式》（国办公开办函〔2021〕30号）要求编制。</a:t>
            </a:r>
            <a:endParaRPr lang="zh-CN" altLang="en-US" sz="1600">
              <a:solidFill>
                <a:schemeClr val="tx1"/>
              </a:solidFill>
              <a:latin typeface="Microsoft YaHei UI" panose="020B0503020204020204" charset="-122"/>
              <a:ea typeface="Microsoft YaHei UI" panose="020B0503020204020204" charset="-122"/>
            </a:endParaRPr>
          </a:p>
          <a:p>
            <a:pPr indent="431800" algn="l" fontAlgn="auto">
              <a:lnSpc>
                <a:spcPct val="125000"/>
              </a:lnSpc>
              <a:buClrTx/>
              <a:buSzTx/>
              <a:buFontTx/>
            </a:pPr>
            <a:r>
              <a:rPr lang="zh-CN" altLang="en-US" sz="1600">
                <a:solidFill>
                  <a:schemeClr val="tx1"/>
                </a:solidFill>
                <a:latin typeface="Microsoft YaHei UI" panose="020B0503020204020204" charset="-122"/>
                <a:ea typeface="Microsoft YaHei UI" panose="020B0503020204020204" charset="-122"/>
              </a:rPr>
              <a:t>本报告内容包括总体情况、主动公开政府信息情况、收到和处理政府信息公开申请情况、政府信息公开行政复议和行政诉讼情况、存在的主要问题及改进情况、其他需要报告的事项等六部分内容。</a:t>
            </a:r>
            <a:endParaRPr lang="zh-CN" altLang="en-US" sz="1600">
              <a:solidFill>
                <a:schemeClr val="tx1"/>
              </a:solidFill>
              <a:latin typeface="Microsoft YaHei UI" panose="020B0503020204020204" charset="-122"/>
              <a:ea typeface="Microsoft YaHei UI" panose="020B0503020204020204" charset="-122"/>
            </a:endParaRPr>
          </a:p>
          <a:p>
            <a:pPr indent="431800" algn="l" fontAlgn="auto">
              <a:lnSpc>
                <a:spcPct val="125000"/>
              </a:lnSpc>
              <a:buClrTx/>
              <a:buSzTx/>
              <a:buFontTx/>
            </a:pPr>
            <a:r>
              <a:rPr lang="zh-CN" altLang="en-US" sz="1600">
                <a:solidFill>
                  <a:schemeClr val="tx1"/>
                </a:solidFill>
                <a:latin typeface="Microsoft YaHei UI" panose="020B0503020204020204" charset="-122"/>
                <a:ea typeface="Microsoft YaHei UI" panose="020B0503020204020204" charset="-122"/>
              </a:rPr>
              <a:t>本报告所列数据的统计期限自2024年1月1日起至2024年12月31日止。本报告电子版可在“嘉祥县人民政府”网站（http://www.jiaxiang.gov.cn/）政府信息公开专栏查阅或下载。如对本报告有疑问，请与嘉祥县信访局联系（地址：山东省嘉祥县呈祥大道101号，联系电话：0537-6861655）。</a:t>
            </a:r>
            <a:endParaRPr lang="zh-CN" altLang="en-US" sz="3600">
              <a:solidFill>
                <a:schemeClr val="tx1"/>
              </a:solidFill>
              <a:latin typeface="Microsoft YaHei UI" panose="020B0503020204020204" charset="-122"/>
              <a:ea typeface="Microsoft YaHei UI" panose="020B0503020204020204"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标题 20"/>
          <p:cNvSpPr>
            <a:spLocks noGrp="1"/>
          </p:cNvSpPr>
          <p:nvPr>
            <p:ph type="ctrTitle" idx="13"/>
            <p:custDataLst>
              <p:tags r:id="rId1"/>
            </p:custDataLst>
          </p:nvPr>
        </p:nvSpPr>
        <p:spPr/>
        <p:txBody>
          <a:bodyPr/>
          <a:p>
            <a:r>
              <a:rPr lang="zh-CN" altLang="en-US"/>
              <a:t>目录</a:t>
            </a:r>
            <a:endParaRPr lang="zh-CN" altLang="en-US"/>
          </a:p>
        </p:txBody>
      </p:sp>
      <p:sp>
        <p:nvSpPr>
          <p:cNvPr id="22" name="副标题 21"/>
          <p:cNvSpPr>
            <a:spLocks noGrp="1"/>
          </p:cNvSpPr>
          <p:nvPr>
            <p:ph type="subTitle" idx="14"/>
            <p:custDataLst>
              <p:tags r:id="rId2"/>
            </p:custDataLst>
          </p:nvPr>
        </p:nvSpPr>
        <p:spPr/>
        <p:txBody>
          <a:bodyPr/>
          <a:p>
            <a:r>
              <a:rPr lang="zh-CN" altLang="en-US"/>
              <a:t>CONTENTS</a:t>
            </a:r>
            <a:endParaRPr lang="zh-CN" altLang="en-US"/>
          </a:p>
        </p:txBody>
      </p:sp>
      <p:grpSp>
        <p:nvGrpSpPr>
          <p:cNvPr id="23" name="组合 22"/>
          <p:cNvGrpSpPr/>
          <p:nvPr/>
        </p:nvGrpSpPr>
        <p:grpSpPr>
          <a:xfrm>
            <a:off x="4283075" y="1385570"/>
            <a:ext cx="7375525" cy="4024630"/>
            <a:chOff x="6745" y="2182"/>
            <a:chExt cx="11615" cy="6338"/>
          </a:xfrm>
        </p:grpSpPr>
        <p:sp>
          <p:nvSpPr>
            <p:cNvPr id="2" name="文本框 1"/>
            <p:cNvSpPr txBox="1"/>
            <p:nvPr>
              <p:custDataLst>
                <p:tags r:id="rId3"/>
              </p:custDataLst>
            </p:nvPr>
          </p:nvSpPr>
          <p:spPr>
            <a:xfrm>
              <a:off x="6745" y="2182"/>
              <a:ext cx="1670" cy="1523"/>
            </a:xfrm>
            <a:prstGeom prst="rect">
              <a:avLst/>
            </a:prstGeom>
            <a:noFill/>
          </p:spPr>
          <p:txBody>
            <a:bodyPr wrap="square" lIns="0" tIns="0" rIns="0" bIns="0" rtlCol="0" anchor="ctr">
              <a:noAutofit/>
            </a:bodyPr>
            <a:p>
              <a:pPr algn="ctr">
                <a:lnSpc>
                  <a:spcPct val="109000"/>
                </a:lnSpc>
              </a:pPr>
              <a:r>
                <a:rPr lang="zh-CN" altLang="en-US" sz="5800">
                  <a:solidFill>
                    <a:schemeClr val="accent4"/>
                  </a:solidFill>
                  <a:latin typeface="Microsoft YaHei UI" panose="020B0503020204020204" charset="-122"/>
                  <a:ea typeface="Microsoft YaHei UI" panose="020B0503020204020204" charset="-122"/>
                </a:rPr>
                <a:t>01</a:t>
              </a:r>
              <a:endParaRPr lang="zh-CN" altLang="en-US" sz="5800">
                <a:solidFill>
                  <a:schemeClr val="accent4"/>
                </a:solidFill>
                <a:latin typeface="Microsoft YaHei UI" panose="020B0503020204020204" charset="-122"/>
                <a:ea typeface="Microsoft YaHei UI" panose="020B0503020204020204" charset="-122"/>
              </a:endParaRPr>
            </a:p>
          </p:txBody>
        </p:sp>
        <p:sp>
          <p:nvSpPr>
            <p:cNvPr id="3" name="矩形 2"/>
            <p:cNvSpPr/>
            <p:nvPr>
              <p:custDataLst>
                <p:tags r:id="rId4"/>
              </p:custDataLst>
            </p:nvPr>
          </p:nvSpPr>
          <p:spPr>
            <a:xfrm>
              <a:off x="8700" y="2280"/>
              <a:ext cx="20" cy="1440"/>
            </a:xfrm>
            <a:prstGeom prst="rect">
              <a:avLst/>
            </a:prstGeom>
            <a:solidFill>
              <a:schemeClr val="accent4"/>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custDataLst>
                <p:tags r:id="rId5"/>
              </p:custDataLst>
            </p:nvPr>
          </p:nvSpPr>
          <p:spPr>
            <a:xfrm>
              <a:off x="9120" y="2280"/>
              <a:ext cx="3070" cy="1440"/>
            </a:xfrm>
            <a:prstGeom prst="rect">
              <a:avLst/>
            </a:prstGeom>
            <a:noFill/>
          </p:spPr>
          <p:txBody>
            <a:bodyPr wrap="square" lIns="0" tIns="0" rIns="0" bIns="0" rtlCol="0" anchor="ctr">
              <a:noAutofit/>
            </a:bodyPr>
            <a:p>
              <a:pPr algn="l">
                <a:lnSpc>
                  <a:spcPct val="111000"/>
                </a:lnSpc>
              </a:pPr>
              <a:r>
                <a:rPr lang="zh-CN" altLang="en-US">
                  <a:solidFill>
                    <a:schemeClr val="tx1"/>
                  </a:solidFill>
                  <a:latin typeface="Microsoft YaHei UI" panose="020B0503020204020204" charset="-122"/>
                  <a:ea typeface="Microsoft YaHei UI" panose="020B0503020204020204" charset="-122"/>
                </a:rPr>
                <a:t>总体情况</a:t>
              </a:r>
              <a:endParaRPr lang="zh-CN" altLang="en-US">
                <a:solidFill>
                  <a:schemeClr val="tx1"/>
                </a:solidFill>
                <a:latin typeface="Microsoft YaHei UI" panose="020B0503020204020204" charset="-122"/>
                <a:ea typeface="Microsoft YaHei UI" panose="020B0503020204020204" charset="-122"/>
              </a:endParaRPr>
            </a:p>
          </p:txBody>
        </p:sp>
        <p:sp>
          <p:nvSpPr>
            <p:cNvPr id="5" name="文本框 4"/>
            <p:cNvSpPr txBox="1"/>
            <p:nvPr>
              <p:custDataLst>
                <p:tags r:id="rId6"/>
              </p:custDataLst>
            </p:nvPr>
          </p:nvSpPr>
          <p:spPr>
            <a:xfrm>
              <a:off x="12915" y="2182"/>
              <a:ext cx="1670" cy="1523"/>
            </a:xfrm>
            <a:prstGeom prst="rect">
              <a:avLst/>
            </a:prstGeom>
            <a:noFill/>
          </p:spPr>
          <p:txBody>
            <a:bodyPr wrap="square" lIns="0" tIns="0" rIns="0" bIns="0" rtlCol="0" anchor="ctr">
              <a:noAutofit/>
            </a:bodyPr>
            <a:p>
              <a:pPr algn="ctr">
                <a:lnSpc>
                  <a:spcPct val="109000"/>
                </a:lnSpc>
              </a:pPr>
              <a:r>
                <a:rPr lang="zh-CN" altLang="en-US" sz="5800">
                  <a:solidFill>
                    <a:schemeClr val="accent4"/>
                  </a:solidFill>
                  <a:latin typeface="Microsoft YaHei UI" panose="020B0503020204020204" charset="-122"/>
                  <a:ea typeface="Microsoft YaHei UI" panose="020B0503020204020204" charset="-122"/>
                </a:rPr>
                <a:t>02</a:t>
              </a:r>
              <a:endParaRPr lang="zh-CN" altLang="en-US" sz="5800">
                <a:solidFill>
                  <a:schemeClr val="accent4"/>
                </a:solidFill>
                <a:latin typeface="Microsoft YaHei UI" panose="020B0503020204020204" charset="-122"/>
                <a:ea typeface="Microsoft YaHei UI" panose="020B0503020204020204" charset="-122"/>
              </a:endParaRPr>
            </a:p>
          </p:txBody>
        </p:sp>
        <p:sp>
          <p:nvSpPr>
            <p:cNvPr id="6" name="矩形 5"/>
            <p:cNvSpPr/>
            <p:nvPr>
              <p:custDataLst>
                <p:tags r:id="rId7"/>
              </p:custDataLst>
            </p:nvPr>
          </p:nvSpPr>
          <p:spPr>
            <a:xfrm>
              <a:off x="14870" y="2280"/>
              <a:ext cx="20" cy="1440"/>
            </a:xfrm>
            <a:prstGeom prst="rect">
              <a:avLst/>
            </a:prstGeom>
            <a:solidFill>
              <a:schemeClr val="accent4"/>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文本框 6"/>
            <p:cNvSpPr txBox="1"/>
            <p:nvPr>
              <p:custDataLst>
                <p:tags r:id="rId8"/>
              </p:custDataLst>
            </p:nvPr>
          </p:nvSpPr>
          <p:spPr>
            <a:xfrm>
              <a:off x="15290" y="2280"/>
              <a:ext cx="3070" cy="1440"/>
            </a:xfrm>
            <a:prstGeom prst="rect">
              <a:avLst/>
            </a:prstGeom>
            <a:noFill/>
          </p:spPr>
          <p:txBody>
            <a:bodyPr wrap="square" lIns="0" tIns="0" rIns="0" bIns="0" rtlCol="0" anchor="ctr">
              <a:noAutofit/>
            </a:bodyPr>
            <a:p>
              <a:pPr algn="l">
                <a:lnSpc>
                  <a:spcPct val="111000"/>
                </a:lnSpc>
              </a:pPr>
              <a:r>
                <a:rPr lang="zh-CN" altLang="en-US">
                  <a:solidFill>
                    <a:schemeClr val="tx1"/>
                  </a:solidFill>
                  <a:latin typeface="Microsoft YaHei UI" panose="020B0503020204020204" charset="-122"/>
                  <a:ea typeface="Microsoft YaHei UI" panose="020B0503020204020204" charset="-122"/>
                </a:rPr>
                <a:t>主动公开政府信息情况</a:t>
              </a:r>
              <a:endParaRPr lang="zh-CN" altLang="en-US">
                <a:solidFill>
                  <a:schemeClr val="tx1"/>
                </a:solidFill>
                <a:latin typeface="Microsoft YaHei UI" panose="020B0503020204020204" charset="-122"/>
                <a:ea typeface="Microsoft YaHei UI" panose="020B0503020204020204" charset="-122"/>
              </a:endParaRPr>
            </a:p>
          </p:txBody>
        </p:sp>
        <p:sp>
          <p:nvSpPr>
            <p:cNvPr id="8" name="文本框 7"/>
            <p:cNvSpPr txBox="1"/>
            <p:nvPr>
              <p:custDataLst>
                <p:tags r:id="rId9"/>
              </p:custDataLst>
            </p:nvPr>
          </p:nvSpPr>
          <p:spPr>
            <a:xfrm>
              <a:off x="6745" y="4582"/>
              <a:ext cx="1670" cy="1523"/>
            </a:xfrm>
            <a:prstGeom prst="rect">
              <a:avLst/>
            </a:prstGeom>
            <a:noFill/>
          </p:spPr>
          <p:txBody>
            <a:bodyPr wrap="square" lIns="0" tIns="0" rIns="0" bIns="0" rtlCol="0" anchor="ctr">
              <a:noAutofit/>
            </a:bodyPr>
            <a:p>
              <a:pPr algn="ctr">
                <a:lnSpc>
                  <a:spcPct val="109000"/>
                </a:lnSpc>
              </a:pPr>
              <a:r>
                <a:rPr lang="zh-CN" altLang="en-US" sz="5800">
                  <a:solidFill>
                    <a:schemeClr val="accent4"/>
                  </a:solidFill>
                  <a:latin typeface="Microsoft YaHei UI" panose="020B0503020204020204" charset="-122"/>
                  <a:ea typeface="Microsoft YaHei UI" panose="020B0503020204020204" charset="-122"/>
                </a:rPr>
                <a:t>03</a:t>
              </a:r>
              <a:endParaRPr lang="zh-CN" altLang="en-US" sz="5800">
                <a:solidFill>
                  <a:schemeClr val="accent4"/>
                </a:solidFill>
                <a:latin typeface="Microsoft YaHei UI" panose="020B0503020204020204" charset="-122"/>
                <a:ea typeface="Microsoft YaHei UI" panose="020B0503020204020204" charset="-122"/>
              </a:endParaRPr>
            </a:p>
          </p:txBody>
        </p:sp>
        <p:sp>
          <p:nvSpPr>
            <p:cNvPr id="9" name="矩形 8"/>
            <p:cNvSpPr/>
            <p:nvPr>
              <p:custDataLst>
                <p:tags r:id="rId10"/>
              </p:custDataLst>
            </p:nvPr>
          </p:nvSpPr>
          <p:spPr>
            <a:xfrm>
              <a:off x="8700" y="4680"/>
              <a:ext cx="20" cy="1440"/>
            </a:xfrm>
            <a:prstGeom prst="rect">
              <a:avLst/>
            </a:prstGeom>
            <a:solidFill>
              <a:schemeClr val="accent4"/>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文本框 9"/>
            <p:cNvSpPr txBox="1"/>
            <p:nvPr>
              <p:custDataLst>
                <p:tags r:id="rId11"/>
              </p:custDataLst>
            </p:nvPr>
          </p:nvSpPr>
          <p:spPr>
            <a:xfrm>
              <a:off x="9120" y="4680"/>
              <a:ext cx="3070" cy="1440"/>
            </a:xfrm>
            <a:prstGeom prst="rect">
              <a:avLst/>
            </a:prstGeom>
            <a:noFill/>
          </p:spPr>
          <p:txBody>
            <a:bodyPr wrap="square" lIns="0" tIns="0" rIns="0" bIns="0" rtlCol="0" anchor="ctr">
              <a:noAutofit/>
            </a:bodyPr>
            <a:p>
              <a:pPr algn="l">
                <a:lnSpc>
                  <a:spcPct val="111000"/>
                </a:lnSpc>
              </a:pPr>
              <a:r>
                <a:rPr lang="zh-CN" altLang="en-US">
                  <a:solidFill>
                    <a:schemeClr val="tx1"/>
                  </a:solidFill>
                  <a:latin typeface="Microsoft YaHei UI" panose="020B0503020204020204" charset="-122"/>
                  <a:ea typeface="Microsoft YaHei UI" panose="020B0503020204020204" charset="-122"/>
                </a:rPr>
                <a:t>收到和处理政府信息公开申请情况</a:t>
              </a:r>
              <a:endParaRPr lang="zh-CN" altLang="en-US">
                <a:solidFill>
                  <a:schemeClr val="tx1"/>
                </a:solidFill>
                <a:latin typeface="Microsoft YaHei UI" panose="020B0503020204020204" charset="-122"/>
                <a:ea typeface="Microsoft YaHei UI" panose="020B0503020204020204" charset="-122"/>
              </a:endParaRPr>
            </a:p>
          </p:txBody>
        </p:sp>
        <p:sp>
          <p:nvSpPr>
            <p:cNvPr id="11" name="文本框 10"/>
            <p:cNvSpPr txBox="1"/>
            <p:nvPr>
              <p:custDataLst>
                <p:tags r:id="rId12"/>
              </p:custDataLst>
            </p:nvPr>
          </p:nvSpPr>
          <p:spPr>
            <a:xfrm>
              <a:off x="12915" y="4582"/>
              <a:ext cx="1670" cy="1523"/>
            </a:xfrm>
            <a:prstGeom prst="rect">
              <a:avLst/>
            </a:prstGeom>
            <a:noFill/>
          </p:spPr>
          <p:txBody>
            <a:bodyPr wrap="square" lIns="0" tIns="0" rIns="0" bIns="0" rtlCol="0" anchor="ctr">
              <a:noAutofit/>
            </a:bodyPr>
            <a:p>
              <a:pPr algn="ctr">
                <a:lnSpc>
                  <a:spcPct val="109000"/>
                </a:lnSpc>
              </a:pPr>
              <a:r>
                <a:rPr lang="zh-CN" altLang="en-US" sz="5800">
                  <a:solidFill>
                    <a:schemeClr val="accent4"/>
                  </a:solidFill>
                  <a:latin typeface="Microsoft YaHei UI" panose="020B0503020204020204" charset="-122"/>
                  <a:ea typeface="Microsoft YaHei UI" panose="020B0503020204020204" charset="-122"/>
                </a:rPr>
                <a:t>04</a:t>
              </a:r>
              <a:endParaRPr lang="zh-CN" altLang="en-US" sz="5800">
                <a:solidFill>
                  <a:schemeClr val="accent4"/>
                </a:solidFill>
                <a:latin typeface="Microsoft YaHei UI" panose="020B0503020204020204" charset="-122"/>
                <a:ea typeface="Microsoft YaHei UI" panose="020B0503020204020204" charset="-122"/>
              </a:endParaRPr>
            </a:p>
          </p:txBody>
        </p:sp>
        <p:sp>
          <p:nvSpPr>
            <p:cNvPr id="12" name="矩形 11"/>
            <p:cNvSpPr/>
            <p:nvPr>
              <p:custDataLst>
                <p:tags r:id="rId13"/>
              </p:custDataLst>
            </p:nvPr>
          </p:nvSpPr>
          <p:spPr>
            <a:xfrm>
              <a:off x="14870" y="4680"/>
              <a:ext cx="20" cy="1440"/>
            </a:xfrm>
            <a:prstGeom prst="rect">
              <a:avLst/>
            </a:prstGeom>
            <a:solidFill>
              <a:schemeClr val="accent4"/>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文本框 12"/>
            <p:cNvSpPr txBox="1"/>
            <p:nvPr>
              <p:custDataLst>
                <p:tags r:id="rId14"/>
              </p:custDataLst>
            </p:nvPr>
          </p:nvSpPr>
          <p:spPr>
            <a:xfrm>
              <a:off x="15290" y="4680"/>
              <a:ext cx="3070" cy="1440"/>
            </a:xfrm>
            <a:prstGeom prst="rect">
              <a:avLst/>
            </a:prstGeom>
            <a:noFill/>
          </p:spPr>
          <p:txBody>
            <a:bodyPr wrap="square" lIns="0" tIns="0" rIns="0" bIns="0" rtlCol="0" anchor="ctr">
              <a:noAutofit/>
            </a:bodyPr>
            <a:p>
              <a:pPr algn="l">
                <a:lnSpc>
                  <a:spcPct val="111000"/>
                </a:lnSpc>
              </a:pPr>
              <a:r>
                <a:rPr lang="zh-CN" altLang="en-US">
                  <a:solidFill>
                    <a:schemeClr val="tx1"/>
                  </a:solidFill>
                  <a:latin typeface="Microsoft YaHei UI" panose="020B0503020204020204" charset="-122"/>
                  <a:ea typeface="Microsoft YaHei UI" panose="020B0503020204020204" charset="-122"/>
                </a:rPr>
                <a:t>政府信息公开行政复议、行政诉讼情况</a:t>
              </a:r>
              <a:endParaRPr lang="zh-CN" altLang="en-US">
                <a:solidFill>
                  <a:schemeClr val="tx1"/>
                </a:solidFill>
                <a:latin typeface="Microsoft YaHei UI" panose="020B0503020204020204" charset="-122"/>
                <a:ea typeface="Microsoft YaHei UI" panose="020B0503020204020204" charset="-122"/>
              </a:endParaRPr>
            </a:p>
          </p:txBody>
        </p:sp>
        <p:sp>
          <p:nvSpPr>
            <p:cNvPr id="14" name="文本框 13"/>
            <p:cNvSpPr txBox="1"/>
            <p:nvPr>
              <p:custDataLst>
                <p:tags r:id="rId15"/>
              </p:custDataLst>
            </p:nvPr>
          </p:nvSpPr>
          <p:spPr>
            <a:xfrm>
              <a:off x="6745" y="6982"/>
              <a:ext cx="1670" cy="1523"/>
            </a:xfrm>
            <a:prstGeom prst="rect">
              <a:avLst/>
            </a:prstGeom>
            <a:noFill/>
          </p:spPr>
          <p:txBody>
            <a:bodyPr wrap="square" lIns="0" tIns="0" rIns="0" bIns="0" rtlCol="0" anchor="ctr">
              <a:noAutofit/>
            </a:bodyPr>
            <a:p>
              <a:pPr algn="ctr">
                <a:lnSpc>
                  <a:spcPct val="109000"/>
                </a:lnSpc>
              </a:pPr>
              <a:r>
                <a:rPr lang="zh-CN" altLang="en-US" sz="5800">
                  <a:solidFill>
                    <a:schemeClr val="accent4"/>
                  </a:solidFill>
                  <a:latin typeface="Microsoft YaHei UI" panose="020B0503020204020204" charset="-122"/>
                  <a:ea typeface="Microsoft YaHei UI" panose="020B0503020204020204" charset="-122"/>
                </a:rPr>
                <a:t>05</a:t>
              </a:r>
              <a:endParaRPr lang="zh-CN" altLang="en-US" sz="5800">
                <a:solidFill>
                  <a:schemeClr val="accent4"/>
                </a:solidFill>
                <a:latin typeface="Microsoft YaHei UI" panose="020B0503020204020204" charset="-122"/>
                <a:ea typeface="Microsoft YaHei UI" panose="020B0503020204020204" charset="-122"/>
              </a:endParaRPr>
            </a:p>
          </p:txBody>
        </p:sp>
        <p:sp>
          <p:nvSpPr>
            <p:cNvPr id="15" name="矩形 14"/>
            <p:cNvSpPr/>
            <p:nvPr>
              <p:custDataLst>
                <p:tags r:id="rId16"/>
              </p:custDataLst>
            </p:nvPr>
          </p:nvSpPr>
          <p:spPr>
            <a:xfrm>
              <a:off x="8700" y="7080"/>
              <a:ext cx="20" cy="1440"/>
            </a:xfrm>
            <a:prstGeom prst="rect">
              <a:avLst/>
            </a:prstGeom>
            <a:solidFill>
              <a:schemeClr val="accent4"/>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6" name="文本框 15"/>
            <p:cNvSpPr txBox="1"/>
            <p:nvPr>
              <p:custDataLst>
                <p:tags r:id="rId17"/>
              </p:custDataLst>
            </p:nvPr>
          </p:nvSpPr>
          <p:spPr>
            <a:xfrm>
              <a:off x="9120" y="7080"/>
              <a:ext cx="3070" cy="1440"/>
            </a:xfrm>
            <a:prstGeom prst="rect">
              <a:avLst/>
            </a:prstGeom>
            <a:noFill/>
          </p:spPr>
          <p:txBody>
            <a:bodyPr wrap="square" lIns="0" tIns="0" rIns="0" bIns="0" rtlCol="0" anchor="ctr">
              <a:noAutofit/>
            </a:bodyPr>
            <a:p>
              <a:pPr algn="l">
                <a:lnSpc>
                  <a:spcPct val="111000"/>
                </a:lnSpc>
              </a:pPr>
              <a:r>
                <a:rPr lang="zh-CN" altLang="en-US">
                  <a:solidFill>
                    <a:schemeClr val="tx1"/>
                  </a:solidFill>
                  <a:latin typeface="Microsoft YaHei UI" panose="020B0503020204020204" charset="-122"/>
                  <a:ea typeface="Microsoft YaHei UI" panose="020B0503020204020204" charset="-122"/>
                </a:rPr>
                <a:t>存在的主要问题及改进情况</a:t>
              </a:r>
              <a:endParaRPr lang="zh-CN" altLang="en-US">
                <a:solidFill>
                  <a:schemeClr val="tx1"/>
                </a:solidFill>
                <a:latin typeface="Microsoft YaHei UI" panose="020B0503020204020204" charset="-122"/>
                <a:ea typeface="Microsoft YaHei UI" panose="020B0503020204020204" charset="-122"/>
              </a:endParaRPr>
            </a:p>
          </p:txBody>
        </p:sp>
        <p:sp>
          <p:nvSpPr>
            <p:cNvPr id="17" name="文本框 16"/>
            <p:cNvSpPr txBox="1"/>
            <p:nvPr>
              <p:custDataLst>
                <p:tags r:id="rId18"/>
              </p:custDataLst>
            </p:nvPr>
          </p:nvSpPr>
          <p:spPr>
            <a:xfrm>
              <a:off x="12915" y="6982"/>
              <a:ext cx="1670" cy="1523"/>
            </a:xfrm>
            <a:prstGeom prst="rect">
              <a:avLst/>
            </a:prstGeom>
            <a:noFill/>
          </p:spPr>
          <p:txBody>
            <a:bodyPr wrap="square" lIns="0" tIns="0" rIns="0" bIns="0" rtlCol="0" anchor="ctr">
              <a:noAutofit/>
            </a:bodyPr>
            <a:p>
              <a:pPr algn="ctr">
                <a:lnSpc>
                  <a:spcPct val="109000"/>
                </a:lnSpc>
              </a:pPr>
              <a:r>
                <a:rPr lang="zh-CN" altLang="en-US" sz="5800">
                  <a:solidFill>
                    <a:schemeClr val="accent4"/>
                  </a:solidFill>
                  <a:latin typeface="Microsoft YaHei UI" panose="020B0503020204020204" charset="-122"/>
                  <a:ea typeface="Microsoft YaHei UI" panose="020B0503020204020204" charset="-122"/>
                </a:rPr>
                <a:t>06</a:t>
              </a:r>
              <a:endParaRPr lang="zh-CN" altLang="en-US" sz="5800">
                <a:solidFill>
                  <a:schemeClr val="accent4"/>
                </a:solidFill>
                <a:latin typeface="Microsoft YaHei UI" panose="020B0503020204020204" charset="-122"/>
                <a:ea typeface="Microsoft YaHei UI" panose="020B0503020204020204" charset="-122"/>
              </a:endParaRPr>
            </a:p>
          </p:txBody>
        </p:sp>
        <p:sp>
          <p:nvSpPr>
            <p:cNvPr id="18" name="矩形 17"/>
            <p:cNvSpPr/>
            <p:nvPr>
              <p:custDataLst>
                <p:tags r:id="rId19"/>
              </p:custDataLst>
            </p:nvPr>
          </p:nvSpPr>
          <p:spPr>
            <a:xfrm>
              <a:off x="14870" y="7080"/>
              <a:ext cx="20" cy="1440"/>
            </a:xfrm>
            <a:prstGeom prst="rect">
              <a:avLst/>
            </a:prstGeom>
            <a:solidFill>
              <a:schemeClr val="accent4"/>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文本框 18"/>
            <p:cNvSpPr txBox="1"/>
            <p:nvPr>
              <p:custDataLst>
                <p:tags r:id="rId20"/>
              </p:custDataLst>
            </p:nvPr>
          </p:nvSpPr>
          <p:spPr>
            <a:xfrm>
              <a:off x="15290" y="7080"/>
              <a:ext cx="3070" cy="1440"/>
            </a:xfrm>
            <a:prstGeom prst="rect">
              <a:avLst/>
            </a:prstGeom>
            <a:noFill/>
          </p:spPr>
          <p:txBody>
            <a:bodyPr wrap="square" lIns="0" tIns="0" rIns="0" bIns="0" rtlCol="0" anchor="ctr">
              <a:noAutofit/>
            </a:bodyPr>
            <a:p>
              <a:pPr algn="l">
                <a:lnSpc>
                  <a:spcPct val="111000"/>
                </a:lnSpc>
              </a:pPr>
              <a:r>
                <a:rPr lang="zh-CN" altLang="en-US">
                  <a:solidFill>
                    <a:schemeClr val="tx1"/>
                  </a:solidFill>
                  <a:latin typeface="Microsoft YaHei UI" panose="020B0503020204020204" charset="-122"/>
                  <a:ea typeface="Microsoft YaHei UI" panose="020B0503020204020204" charset="-122"/>
                </a:rPr>
                <a:t>其他需要报告的事项</a:t>
              </a:r>
              <a:endParaRPr lang="zh-CN" altLang="en-US">
                <a:solidFill>
                  <a:schemeClr val="tx1"/>
                </a:solidFill>
                <a:latin typeface="Microsoft YaHei UI" panose="020B0503020204020204" charset="-122"/>
                <a:ea typeface="Microsoft YaHei UI" panose="020B0503020204020204" charset="-122"/>
              </a:endParaRPr>
            </a:p>
          </p:txBody>
        </p:sp>
      </p:grpSp>
    </p:spTree>
    <p:custDataLst>
      <p:tags r:id="rId21"/>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idx="13"/>
            <p:custDataLst>
              <p:tags r:id="rId1"/>
            </p:custDataLst>
          </p:nvPr>
        </p:nvSpPr>
        <p:spPr/>
        <p:txBody>
          <a:bodyPr/>
          <a:p>
            <a:r>
              <a:rPr lang="zh-CN" altLang="en-US" sz="4700"/>
              <a:t>总体情况</a:t>
            </a:r>
            <a:endParaRPr lang="zh-CN" altLang="en-US" sz="4700"/>
          </a:p>
        </p:txBody>
      </p:sp>
      <p:sp>
        <p:nvSpPr>
          <p:cNvPr id="4" name="文本占位符 3"/>
          <p:cNvSpPr>
            <a:spLocks noGrp="1"/>
          </p:cNvSpPr>
          <p:nvPr>
            <p:ph type="body" idx="14"/>
            <p:custDataLst>
              <p:tags r:id="rId2"/>
            </p:custDataLst>
          </p:nvPr>
        </p:nvSpPr>
        <p:spPr/>
        <p:txBody>
          <a:bodyPr/>
          <a:p>
            <a:r>
              <a:rPr lang="zh-CN" altLang="en-US"/>
              <a:t>01</a:t>
            </a: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任意多边形 1"/>
          <p:cNvSpPr/>
          <p:nvPr>
            <p:custDataLst>
              <p:tags r:id="rId1"/>
            </p:custDataLst>
          </p:nvPr>
        </p:nvSpPr>
        <p:spPr>
          <a:xfrm>
            <a:off x="635" y="76200"/>
            <a:ext cx="12191365" cy="1828800"/>
          </a:xfrm>
          <a:custGeom>
            <a:avLst/>
            <a:gdLst>
              <a:gd name="connisteX0" fmla="*/ 0 w 12191996"/>
              <a:gd name="connsiteY0" fmla="*/ 508004 h 1828800"/>
              <a:gd name="connisteX1" fmla="*/ 508004 w 12191996"/>
              <a:gd name="connsiteY1" fmla="*/ 0 h 1828800"/>
              <a:gd name="connisteX2" fmla="*/ 11684002 w 12191996"/>
              <a:gd name="connsiteY2" fmla="*/ 0 h 1828800"/>
              <a:gd name="connisteX3" fmla="*/ 12191996 w 12191996"/>
              <a:gd name="connsiteY3" fmla="*/ 508004 h 1828800"/>
              <a:gd name="connisteX4" fmla="*/ 12191996 w 12191996"/>
              <a:gd name="connsiteY4" fmla="*/ 1828800 h 1828800"/>
              <a:gd name="connisteX5" fmla="*/ 0 w 12191996"/>
              <a:gd name="connsiteY5" fmla="*/ 1828800 h 1828800"/>
              <a:gd name="connisteX6" fmla="*/ 0 w 12191996"/>
              <a:gd name="connsiteY6" fmla="*/ 508004 h 18288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pathLst>
              <a:path w="12191997" h="1828800">
                <a:moveTo>
                  <a:pt x="0" y="508004"/>
                </a:moveTo>
                <a:cubicBezTo>
                  <a:pt x="0" y="227439"/>
                  <a:pt x="227439" y="0"/>
                  <a:pt x="508004" y="0"/>
                </a:cubicBezTo>
                <a:lnTo>
                  <a:pt x="11684002" y="0"/>
                </a:lnTo>
                <a:cubicBezTo>
                  <a:pt x="11964558" y="0"/>
                  <a:pt x="12191997" y="227439"/>
                  <a:pt x="12191997" y="508004"/>
                </a:cubicBezTo>
                <a:lnTo>
                  <a:pt x="12191997" y="1828800"/>
                </a:lnTo>
                <a:lnTo>
                  <a:pt x="0" y="1828800"/>
                </a:lnTo>
                <a:lnTo>
                  <a:pt x="0" y="508004"/>
                </a:lnTo>
                <a:close/>
              </a:path>
            </a:pathLst>
          </a:custGeom>
          <a:gradFill>
            <a:gsLst>
              <a:gs pos="0">
                <a:schemeClr val="accent4"/>
              </a:gs>
              <a:gs pos="100000">
                <a:schemeClr val="accent5"/>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 name="任意多边形 2"/>
          <p:cNvSpPr/>
          <p:nvPr>
            <p:custDataLst>
              <p:tags r:id="rId2"/>
            </p:custDataLst>
          </p:nvPr>
        </p:nvSpPr>
        <p:spPr>
          <a:xfrm>
            <a:off x="9753603" y="5029200"/>
            <a:ext cx="2438400" cy="1270000"/>
          </a:xfrm>
          <a:custGeom>
            <a:avLst/>
            <a:gdLst>
              <a:gd name="connisteX0" fmla="*/ 0 w 2438403"/>
              <a:gd name="connsiteY0" fmla="*/ 0 h 1270001"/>
              <a:gd name="connisteX1" fmla="*/ 1932575 w 2438403"/>
              <a:gd name="connsiteY1" fmla="*/ 0 h 1270001"/>
              <a:gd name="connisteX2" fmla="*/ 2438403 w 2438403"/>
              <a:gd name="connsiteY2" fmla="*/ 508004 h 1270001"/>
              <a:gd name="connisteX3" fmla="*/ 2438403 w 2438403"/>
              <a:gd name="connsiteY3" fmla="*/ 1092314 h 1270001"/>
              <a:gd name="connisteX4" fmla="*/ 1673342 w 2438403"/>
              <a:gd name="connsiteY4" fmla="*/ 1270001 h 1270001"/>
              <a:gd name="connisteX5" fmla="*/ 0 w 2438403"/>
              <a:gd name="connsiteY5" fmla="*/ 0 h 1270001"/>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Lst>
            <a:pathLst>
              <a:path w="2438403" h="1270001">
                <a:moveTo>
                  <a:pt x="0" y="0"/>
                </a:moveTo>
                <a:lnTo>
                  <a:pt x="1932575" y="0"/>
                </a:lnTo>
                <a:cubicBezTo>
                  <a:pt x="2211934" y="0"/>
                  <a:pt x="2438403" y="227439"/>
                  <a:pt x="2438403" y="508004"/>
                </a:cubicBezTo>
                <a:lnTo>
                  <a:pt x="2438403" y="1092315"/>
                </a:lnTo>
                <a:cubicBezTo>
                  <a:pt x="2207526" y="1206103"/>
                  <a:pt x="1947864" y="1270001"/>
                  <a:pt x="1673343" y="1270001"/>
                </a:cubicBezTo>
                <a:cubicBezTo>
                  <a:pt x="877431" y="1270001"/>
                  <a:pt x="206417" y="732946"/>
                  <a:pt x="0" y="0"/>
                </a:cubicBezTo>
                <a:close/>
              </a:path>
            </a:pathLst>
          </a:custGeom>
          <a:gradFill>
            <a:gsLst>
              <a:gs pos="0">
                <a:schemeClr val="accent6"/>
              </a:gs>
              <a:gs pos="100000">
                <a:schemeClr val="accent4"/>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任意多边形 3"/>
          <p:cNvSpPr/>
          <p:nvPr>
            <p:custDataLst>
              <p:tags r:id="rId3"/>
            </p:custDataLst>
          </p:nvPr>
        </p:nvSpPr>
        <p:spPr>
          <a:xfrm>
            <a:off x="0" y="5435596"/>
            <a:ext cx="3479800" cy="1423035"/>
          </a:xfrm>
          <a:custGeom>
            <a:avLst/>
            <a:gdLst>
              <a:gd name="connisteX0" fmla="*/ 3479804 w 3479804"/>
              <a:gd name="connsiteY0" fmla="*/ 1422404 h 1422404"/>
              <a:gd name="connisteX1" fmla="*/ 0 w 3479804"/>
              <a:gd name="connsiteY1" fmla="*/ 1422404 h 1422404"/>
              <a:gd name="connisteX2" fmla="*/ 0 w 3479804"/>
              <a:gd name="connsiteY2" fmla="*/ 266995 h 1422404"/>
              <a:gd name="connisteX3" fmla="*/ 1151659 w 3479804"/>
              <a:gd name="connsiteY3" fmla="*/ 0 h 1422404"/>
              <a:gd name="connisteX4" fmla="*/ 3479804 w 3479804"/>
              <a:gd name="connsiteY4" fmla="*/ 1422404 h 1422404"/>
            </a:gdLst>
            <a:ahLst/>
            <a:cxnLst>
              <a:cxn ang="0">
                <a:pos x="connisteX0" y="connsiteY0"/>
              </a:cxn>
              <a:cxn ang="0">
                <a:pos x="connisteX1" y="connsiteY1"/>
              </a:cxn>
              <a:cxn ang="0">
                <a:pos x="connisteX2" y="connsiteY2"/>
              </a:cxn>
              <a:cxn ang="0">
                <a:pos x="connisteX3" y="connsiteY3"/>
              </a:cxn>
              <a:cxn ang="0">
                <a:pos x="connisteX4" y="connsiteY4"/>
              </a:cxn>
            </a:cxnLst>
            <a:pathLst>
              <a:path w="3479804" h="1422404">
                <a:moveTo>
                  <a:pt x="3479804" y="1422404"/>
                </a:moveTo>
                <a:lnTo>
                  <a:pt x="0" y="1422404"/>
                </a:lnTo>
                <a:lnTo>
                  <a:pt x="0" y="266996"/>
                </a:lnTo>
                <a:cubicBezTo>
                  <a:pt x="347582" y="96003"/>
                  <a:pt x="738451" y="0"/>
                  <a:pt x="1151659" y="0"/>
                </a:cubicBezTo>
                <a:cubicBezTo>
                  <a:pt x="2165080" y="0"/>
                  <a:pt x="3044111" y="577471"/>
                  <a:pt x="3479804" y="1422404"/>
                </a:cubicBezTo>
                <a:close/>
              </a:path>
            </a:pathLst>
          </a:custGeom>
          <a:solidFill>
            <a:schemeClr val="accent6">
              <a:alpha val="70000"/>
            </a:schemeClr>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文本框 4"/>
          <p:cNvSpPr txBox="1"/>
          <p:nvPr>
            <p:custDataLst>
              <p:tags r:id="rId4"/>
            </p:custDataLst>
          </p:nvPr>
        </p:nvSpPr>
        <p:spPr>
          <a:xfrm>
            <a:off x="732790" y="2166620"/>
            <a:ext cx="11173460" cy="762000"/>
          </a:xfrm>
          <a:prstGeom prst="rect">
            <a:avLst/>
          </a:prstGeom>
          <a:noFill/>
        </p:spPr>
        <p:txBody>
          <a:bodyPr wrap="square" lIns="0" tIns="0" rIns="0" bIns="0" rtlCol="0" anchor="t">
            <a:noAutofit/>
          </a:bodyPr>
          <a:p>
            <a:pPr algn="l">
              <a:lnSpc>
                <a:spcPct val="114000"/>
              </a:lnSpc>
              <a:buClrTx/>
              <a:buSzTx/>
              <a:buFontTx/>
            </a:pPr>
            <a:r>
              <a:rPr lang="zh-CN" altLang="en-US" sz="3600">
                <a:solidFill>
                  <a:schemeClr val="tx1"/>
                </a:solidFill>
                <a:latin typeface="Microsoft YaHei UI" panose="020B0503020204020204" charset="-122"/>
                <a:ea typeface="Microsoft YaHei UI" panose="020B0503020204020204" charset="-122"/>
              </a:rPr>
              <a:t>主动公开情况</a:t>
            </a:r>
            <a:endParaRPr lang="zh-CN" altLang="en-US" sz="3600">
              <a:solidFill>
                <a:schemeClr val="tx1"/>
              </a:solidFill>
              <a:latin typeface="Microsoft YaHei UI" panose="020B0503020204020204" charset="-122"/>
              <a:ea typeface="Microsoft YaHei UI" panose="020B0503020204020204" charset="-122"/>
            </a:endParaRPr>
          </a:p>
        </p:txBody>
      </p:sp>
      <p:grpSp>
        <p:nvGrpSpPr>
          <p:cNvPr id="11" name="组合 10"/>
          <p:cNvGrpSpPr/>
          <p:nvPr/>
        </p:nvGrpSpPr>
        <p:grpSpPr>
          <a:xfrm>
            <a:off x="395605" y="3030855"/>
            <a:ext cx="10972800" cy="2404745"/>
            <a:chOff x="1613" y="1224"/>
            <a:chExt cx="17280" cy="3787"/>
          </a:xfrm>
        </p:grpSpPr>
        <p:sp>
          <p:nvSpPr>
            <p:cNvPr id="6" name="矩形 5"/>
            <p:cNvSpPr/>
            <p:nvPr>
              <p:custDataLst>
                <p:tags r:id="rId5"/>
              </p:custDataLst>
            </p:nvPr>
          </p:nvSpPr>
          <p:spPr>
            <a:xfrm>
              <a:off x="1613" y="2611"/>
              <a:ext cx="17280" cy="2400"/>
            </a:xfrm>
            <a:prstGeom prst="rect">
              <a:avLst/>
            </a:prstGeom>
            <a:solidFill>
              <a:schemeClr val="bg2"/>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文本框 6"/>
            <p:cNvSpPr txBox="1"/>
            <p:nvPr>
              <p:custDataLst>
                <p:tags r:id="rId6"/>
              </p:custDataLst>
            </p:nvPr>
          </p:nvSpPr>
          <p:spPr>
            <a:xfrm>
              <a:off x="1991" y="1224"/>
              <a:ext cx="16902" cy="1836"/>
            </a:xfrm>
            <a:prstGeom prst="rect">
              <a:avLst/>
            </a:prstGeom>
            <a:noFill/>
          </p:spPr>
          <p:txBody>
            <a:bodyPr wrap="square" lIns="0" tIns="0" rIns="0" bIns="0" rtlCol="0" anchor="t">
              <a:noAutofit/>
            </a:bodyPr>
            <a:p>
              <a:pPr algn="l">
                <a:lnSpc>
                  <a:spcPct val="125000"/>
                </a:lnSpc>
              </a:pPr>
              <a:r>
                <a:rPr lang="zh-CN" altLang="en-US" sz="1600">
                  <a:solidFill>
                    <a:schemeClr val="tx1"/>
                  </a:solidFill>
                  <a:latin typeface="Microsoft YaHei UI" panose="020B0503020204020204" charset="-122"/>
                  <a:ea typeface="Microsoft YaHei UI" panose="020B0503020204020204" charset="-122"/>
                </a:rPr>
                <a:t>2024年，嘉祥县信访局主要通过县政府门户网站政务公开专栏主动公开政务信息，全年主动公开信息24条。同时，深入开展线下信息公开工作，5月份在全县开展《信访工作条例》宣传月活动1次，参加“12.4”宪法宣传日1场次，开展信访工作法治化宣传进社区活动3场次，积极营造依法维权良好氛围。</a:t>
              </a:r>
              <a:endParaRPr lang="zh-CN" altLang="en-US" sz="1600">
                <a:solidFill>
                  <a:schemeClr val="tx1"/>
                </a:solidFill>
                <a:latin typeface="Microsoft YaHei UI" panose="020B0503020204020204" charset="-122"/>
                <a:ea typeface="Microsoft YaHei UI" panose="020B0503020204020204" charset="-122"/>
              </a:endParaRPr>
            </a:p>
          </p:txBody>
        </p:sp>
      </p:grpSp>
      <p:sp>
        <p:nvSpPr>
          <p:cNvPr id="12" name="文本框 11"/>
          <p:cNvSpPr txBox="1"/>
          <p:nvPr/>
        </p:nvSpPr>
        <p:spPr>
          <a:xfrm>
            <a:off x="635000" y="859155"/>
            <a:ext cx="10733405" cy="651510"/>
          </a:xfrm>
          <a:prstGeom prst="rect">
            <a:avLst/>
          </a:prstGeom>
          <a:noFill/>
        </p:spPr>
        <p:txBody>
          <a:bodyPr wrap="square" rtlCol="0">
            <a:noAutofit/>
          </a:bodyPr>
          <a:p>
            <a:r>
              <a:rPr lang="zh-CN" altLang="en-US">
                <a:solidFill>
                  <a:schemeClr val="bg1"/>
                </a:solidFill>
                <a:latin typeface="Microsoft YaHei UI" panose="020B0503020204020204" charset="-122"/>
                <a:ea typeface="Microsoft YaHei UI" panose="020B0503020204020204" charset="-122"/>
                <a:sym typeface="+mn-ea"/>
              </a:rPr>
              <a:t>2024年，在县委、县政府的正确领导下，嘉祥县信访局认真学习贯彻《条例》，不断完善工作机制，持续加大公开力度，全力推进政府信息公开工作有序开展。</a:t>
            </a:r>
            <a:endParaRPr lang="zh-CN" altLang="en-US">
              <a:solidFill>
                <a:schemeClr val="bg1"/>
              </a:solidFill>
              <a:latin typeface="Microsoft YaHei UI" panose="020B0503020204020204" charset="-122"/>
              <a:ea typeface="Microsoft YaHei UI" panose="020B0503020204020204" charset="-122"/>
            </a:endParaRPr>
          </a:p>
          <a:p>
            <a:endParaRPr lang="zh-CN" altLang="en-US"/>
          </a:p>
        </p:txBody>
      </p:sp>
      <p:sp>
        <p:nvSpPr>
          <p:cNvPr id="13" name="文本框 12"/>
          <p:cNvSpPr txBox="1"/>
          <p:nvPr/>
        </p:nvSpPr>
        <p:spPr>
          <a:xfrm>
            <a:off x="635635" y="4197350"/>
            <a:ext cx="5073015" cy="831850"/>
          </a:xfrm>
          <a:prstGeom prst="rect">
            <a:avLst/>
          </a:prstGeom>
          <a:noFill/>
        </p:spPr>
        <p:txBody>
          <a:bodyPr wrap="square" rtlCol="0">
            <a:noAutofit/>
          </a:bodyPr>
          <a:p>
            <a:pPr algn="l">
              <a:buClrTx/>
              <a:buSzTx/>
              <a:buFontTx/>
            </a:pPr>
            <a:r>
              <a:rPr lang="zh-CN" altLang="en-US" sz="3600">
                <a:latin typeface="Microsoft YaHei UI" panose="020B0503020204020204" charset="-122"/>
                <a:ea typeface="Microsoft YaHei UI" panose="020B0503020204020204" charset="-122"/>
                <a:sym typeface="+mn-ea"/>
              </a:rPr>
              <a:t>依申请</a:t>
            </a:r>
            <a:r>
              <a:rPr lang="zh-CN" altLang="en-US" sz="3600">
                <a:solidFill>
                  <a:schemeClr val="tx1"/>
                </a:solidFill>
                <a:latin typeface="Microsoft YaHei UI" panose="020B0503020204020204" charset="-122"/>
                <a:ea typeface="Microsoft YaHei UI" panose="020B0503020204020204" charset="-122"/>
              </a:rPr>
              <a:t>公开</a:t>
            </a:r>
            <a:r>
              <a:rPr lang="zh-CN" altLang="en-US" sz="3600">
                <a:latin typeface="Microsoft YaHei UI" panose="020B0503020204020204" charset="-122"/>
                <a:ea typeface="Microsoft YaHei UI" panose="020B0503020204020204" charset="-122"/>
                <a:sym typeface="+mn-ea"/>
              </a:rPr>
              <a:t>情况</a:t>
            </a:r>
            <a:endParaRPr lang="zh-CN" altLang="en-US" sz="3600">
              <a:solidFill>
                <a:schemeClr val="tx1"/>
              </a:solidFill>
              <a:latin typeface="Microsoft YaHei UI" panose="020B0503020204020204" charset="-122"/>
              <a:ea typeface="Microsoft YaHei UI" panose="020B0503020204020204" charset="-122"/>
            </a:endParaRPr>
          </a:p>
          <a:p>
            <a:endParaRPr lang="zh-CN" altLang="en-US" sz="3600">
              <a:solidFill>
                <a:schemeClr val="tx1"/>
              </a:solidFill>
              <a:latin typeface="Microsoft YaHei UI" panose="020B0503020204020204" charset="-122"/>
              <a:ea typeface="Microsoft YaHei UI" panose="020B0503020204020204" charset="-122"/>
            </a:endParaRPr>
          </a:p>
        </p:txBody>
      </p:sp>
      <p:sp>
        <p:nvSpPr>
          <p:cNvPr id="14" name="文本框 13"/>
          <p:cNvSpPr txBox="1"/>
          <p:nvPr/>
        </p:nvSpPr>
        <p:spPr>
          <a:xfrm>
            <a:off x="532765" y="5096510"/>
            <a:ext cx="8163560" cy="572770"/>
          </a:xfrm>
          <a:prstGeom prst="rect">
            <a:avLst/>
          </a:prstGeom>
          <a:noFill/>
        </p:spPr>
        <p:txBody>
          <a:bodyPr wrap="square" rtlCol="0">
            <a:noAutofit/>
          </a:bodyPr>
          <a:p>
            <a:r>
              <a:rPr lang="zh-CN" altLang="en-US" sz="1600">
                <a:latin typeface="Microsoft YaHei UI" panose="020B0503020204020204" charset="-122"/>
                <a:ea typeface="Microsoft YaHei UI" panose="020B0503020204020204" charset="-122"/>
                <a:sym typeface="+mn-ea"/>
              </a:rPr>
              <a:t>2024年，嘉祥县信访局未收到政府信息公开申请。</a:t>
            </a:r>
            <a:endParaRPr lang="zh-CN" altLang="en-US" sz="1600"/>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任意多边形 1"/>
          <p:cNvSpPr/>
          <p:nvPr>
            <p:custDataLst>
              <p:tags r:id="rId1"/>
            </p:custDataLst>
          </p:nvPr>
        </p:nvSpPr>
        <p:spPr>
          <a:xfrm>
            <a:off x="0" y="0"/>
            <a:ext cx="12191365" cy="1496060"/>
          </a:xfrm>
          <a:custGeom>
            <a:avLst/>
            <a:gdLst>
              <a:gd name="connisteX0" fmla="*/ 0 w 12191996"/>
              <a:gd name="connsiteY0" fmla="*/ 0 h 1828800"/>
              <a:gd name="connisteX1" fmla="*/ 12191996 w 12191996"/>
              <a:gd name="connsiteY1" fmla="*/ 0 h 1828800"/>
              <a:gd name="connisteX2" fmla="*/ 12191996 w 12191996"/>
              <a:gd name="connsiteY2" fmla="*/ 1320795 h 1828800"/>
              <a:gd name="connisteX3" fmla="*/ 11684002 w 12191996"/>
              <a:gd name="connsiteY3" fmla="*/ 1828800 h 1828800"/>
              <a:gd name="connisteX4" fmla="*/ 508004 w 12191996"/>
              <a:gd name="connsiteY4" fmla="*/ 1828800 h 1828800"/>
              <a:gd name="connisteX5" fmla="*/ 0 w 12191996"/>
              <a:gd name="connsiteY5" fmla="*/ 1320795 h 1828800"/>
              <a:gd name="connisteX6" fmla="*/ 0 w 12191996"/>
              <a:gd name="connsiteY6" fmla="*/ 0 h 182880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pathLst>
              <a:path w="12191997" h="1828800">
                <a:moveTo>
                  <a:pt x="0" y="0"/>
                </a:moveTo>
                <a:lnTo>
                  <a:pt x="12191997" y="0"/>
                </a:lnTo>
                <a:lnTo>
                  <a:pt x="12191997" y="1320796"/>
                </a:lnTo>
                <a:cubicBezTo>
                  <a:pt x="12191997" y="1601352"/>
                  <a:pt x="11964558" y="1828800"/>
                  <a:pt x="11684002" y="1828800"/>
                </a:cubicBezTo>
                <a:lnTo>
                  <a:pt x="508004" y="1828800"/>
                </a:lnTo>
                <a:cubicBezTo>
                  <a:pt x="227439" y="1828800"/>
                  <a:pt x="0" y="1601352"/>
                  <a:pt x="0" y="1320796"/>
                </a:cubicBezTo>
                <a:lnTo>
                  <a:pt x="0" y="0"/>
                </a:lnTo>
                <a:close/>
              </a:path>
            </a:pathLst>
          </a:custGeom>
          <a:solidFill>
            <a:schemeClr val="accent3"/>
          </a:soli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任意多边形 3"/>
          <p:cNvSpPr/>
          <p:nvPr>
            <p:custDataLst>
              <p:tags r:id="rId2"/>
            </p:custDataLst>
          </p:nvPr>
        </p:nvSpPr>
        <p:spPr>
          <a:xfrm>
            <a:off x="9753603" y="0"/>
            <a:ext cx="2438400" cy="1116965"/>
          </a:xfrm>
          <a:custGeom>
            <a:avLst/>
            <a:gdLst>
              <a:gd name="connisteX0" fmla="*/ 0 w 2438403"/>
              <a:gd name="connsiteY0" fmla="*/ 0 h 1117597"/>
              <a:gd name="connisteX1" fmla="*/ 2438403 w 2438403"/>
              <a:gd name="connsiteY1" fmla="*/ 0 h 1117597"/>
              <a:gd name="connisteX2" fmla="*/ 2438403 w 2438403"/>
              <a:gd name="connsiteY2" fmla="*/ 939911 h 1117597"/>
              <a:gd name="connisteX3" fmla="*/ 1657112 w 2438403"/>
              <a:gd name="connsiteY3" fmla="*/ 1117597 h 1117597"/>
              <a:gd name="connisteX4" fmla="*/ 0 w 2438403"/>
              <a:gd name="connsiteY4" fmla="*/ 0 h 1117597"/>
            </a:gdLst>
            <a:ahLst/>
            <a:cxnLst>
              <a:cxn ang="0">
                <a:pos x="connisteX0" y="connsiteY0"/>
              </a:cxn>
              <a:cxn ang="0">
                <a:pos x="connisteX1" y="connsiteY1"/>
              </a:cxn>
              <a:cxn ang="0">
                <a:pos x="connisteX2" y="connsiteY2"/>
              </a:cxn>
              <a:cxn ang="0">
                <a:pos x="connisteX3" y="connsiteY3"/>
              </a:cxn>
              <a:cxn ang="0">
                <a:pos x="connisteX4" y="connsiteY4"/>
              </a:cxn>
            </a:cxnLst>
            <a:pathLst>
              <a:path w="2438403" h="1117598">
                <a:moveTo>
                  <a:pt x="0" y="0"/>
                </a:moveTo>
                <a:lnTo>
                  <a:pt x="2438403" y="0"/>
                </a:lnTo>
                <a:lnTo>
                  <a:pt x="2438403" y="939912"/>
                </a:lnTo>
                <a:cubicBezTo>
                  <a:pt x="2202634" y="1053709"/>
                  <a:pt x="1937458" y="1117598"/>
                  <a:pt x="1657112" y="1117598"/>
                </a:cubicBezTo>
                <a:cubicBezTo>
                  <a:pt x="901790" y="1117598"/>
                  <a:pt x="256626" y="653805"/>
                  <a:pt x="0" y="0"/>
                </a:cubicBezTo>
                <a:close/>
              </a:path>
            </a:pathLst>
          </a:custGeom>
          <a:gradFill>
            <a:gsLst>
              <a:gs pos="0">
                <a:schemeClr val="accent6"/>
              </a:gs>
              <a:gs pos="100000">
                <a:schemeClr val="accent4"/>
              </a:gs>
            </a:gsLst>
            <a:lin ang="5400000"/>
          </a:gradFill>
          <a:ln w="0">
            <a:noFill/>
          </a:ln>
          <a:extLst>
            <a:ext uri="{91240B29-F687-4F45-9708-019B960494DF}">
              <a14:hiddenLine xmlns:a14="http://schemas.microsoft.com/office/drawing/2010/main" w="0">
                <a:pattFill prst="pct5">
                  <a:fgClr>
                    <a:schemeClr val="accent1">
                      <a:lumMod val="75000"/>
                    </a:schemeClr>
                  </a:fgClr>
                </a:pattFill>
              </a14:hiddenLine>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文本框 7"/>
          <p:cNvSpPr txBox="1"/>
          <p:nvPr>
            <p:custDataLst>
              <p:tags r:id="rId3"/>
            </p:custDataLst>
          </p:nvPr>
        </p:nvSpPr>
        <p:spPr>
          <a:xfrm>
            <a:off x="515620" y="598170"/>
            <a:ext cx="6910705" cy="898525"/>
          </a:xfrm>
          <a:prstGeom prst="rect">
            <a:avLst/>
          </a:prstGeom>
          <a:noFill/>
        </p:spPr>
        <p:txBody>
          <a:bodyPr wrap="square" lIns="0" tIns="0" rIns="0" bIns="0" rtlCol="0" anchor="t">
            <a:noAutofit/>
          </a:bodyPr>
          <a:p>
            <a:pPr algn="l">
              <a:lnSpc>
                <a:spcPct val="114000"/>
              </a:lnSpc>
            </a:pPr>
            <a:r>
              <a:rPr lang="zh-CN" altLang="en-US" sz="3600">
                <a:solidFill>
                  <a:schemeClr val="tx1"/>
                </a:solidFill>
                <a:latin typeface="Microsoft YaHei UI" panose="020B0503020204020204" charset="-122"/>
                <a:ea typeface="Microsoft YaHei UI" panose="020B0503020204020204" charset="-122"/>
              </a:rPr>
              <a:t>政府信息管理情况</a:t>
            </a:r>
            <a:endParaRPr lang="zh-CN" altLang="en-US" sz="3600">
              <a:solidFill>
                <a:schemeClr val="tx1"/>
              </a:solidFill>
              <a:latin typeface="Microsoft YaHei UI" panose="020B0503020204020204" charset="-122"/>
              <a:ea typeface="Microsoft YaHei UI" panose="020B0503020204020204" charset="-122"/>
            </a:endParaRPr>
          </a:p>
        </p:txBody>
      </p:sp>
      <p:sp>
        <p:nvSpPr>
          <p:cNvPr id="9" name="文本框 8"/>
          <p:cNvSpPr txBox="1"/>
          <p:nvPr>
            <p:custDataLst>
              <p:tags r:id="rId4"/>
            </p:custDataLst>
          </p:nvPr>
        </p:nvSpPr>
        <p:spPr>
          <a:xfrm>
            <a:off x="609600" y="1751965"/>
            <a:ext cx="10947400" cy="1249045"/>
          </a:xfrm>
          <a:prstGeom prst="rect">
            <a:avLst/>
          </a:prstGeom>
          <a:noFill/>
        </p:spPr>
        <p:txBody>
          <a:bodyPr wrap="square" lIns="0" tIns="0" rIns="0" bIns="0" rtlCol="0" anchor="t">
            <a:noAutofit/>
          </a:bodyPr>
          <a:p>
            <a:pPr algn="l">
              <a:lnSpc>
                <a:spcPct val="125000"/>
              </a:lnSpc>
            </a:pPr>
            <a:r>
              <a:rPr lang="zh-CN" altLang="en-US">
                <a:solidFill>
                  <a:schemeClr val="tx1"/>
                </a:solidFill>
                <a:latin typeface="Microsoft YaHei UI" panose="020B0503020204020204" charset="-122"/>
                <a:ea typeface="Microsoft YaHei UI" panose="020B0503020204020204" charset="-122"/>
              </a:rPr>
              <a:t>嘉祥县信访局明确由办公室负责政府信息管理工作，严格执行政府信息公开审批程序，在强化公开信息内容管理的同时，进一步落实保密审查制度，按照“谁公开谁审查”原则，明确分管领导、科室、人员在信息公开各环节的审查责任，进一步保障了信息公开的安全性。</a:t>
            </a:r>
            <a:endParaRPr lang="zh-CN" altLang="en-US">
              <a:solidFill>
                <a:schemeClr val="tx1"/>
              </a:solidFill>
              <a:latin typeface="Microsoft YaHei UI" panose="020B0503020204020204" charset="-122"/>
              <a:ea typeface="Microsoft YaHei UI" panose="020B0503020204020204" charset="-122"/>
            </a:endParaRPr>
          </a:p>
        </p:txBody>
      </p:sp>
      <p:sp>
        <p:nvSpPr>
          <p:cNvPr id="10" name="文本框 9"/>
          <p:cNvSpPr txBox="1"/>
          <p:nvPr/>
        </p:nvSpPr>
        <p:spPr>
          <a:xfrm>
            <a:off x="-5715" y="3001645"/>
            <a:ext cx="12132310" cy="814070"/>
          </a:xfrm>
          <a:prstGeom prst="rect">
            <a:avLst/>
          </a:prstGeom>
          <a:solidFill>
            <a:schemeClr val="accent3"/>
          </a:solidFill>
        </p:spPr>
        <p:txBody>
          <a:bodyPr wrap="square" rtlCol="0">
            <a:noAutofit/>
          </a:bodyPr>
          <a:p>
            <a:r>
              <a:rPr lang="en-US" altLang="zh-CN" sz="3600">
                <a:latin typeface="Microsoft YaHei UI" panose="020B0503020204020204" charset="-122"/>
                <a:ea typeface="Microsoft YaHei UI" panose="020B0503020204020204" charset="-122"/>
                <a:sym typeface="+mn-ea"/>
              </a:rPr>
              <a:t>   </a:t>
            </a:r>
            <a:r>
              <a:rPr lang="zh-CN" altLang="en-US" sz="3600">
                <a:latin typeface="Microsoft YaHei UI" panose="020B0503020204020204" charset="-122"/>
                <a:ea typeface="Microsoft YaHei UI" panose="020B0503020204020204" charset="-122"/>
                <a:sym typeface="+mn-ea"/>
              </a:rPr>
              <a:t>政府信息公开平台建设情况</a:t>
            </a:r>
            <a:endParaRPr lang="zh-CN" altLang="en-US" sz="3600">
              <a:solidFill>
                <a:schemeClr val="tx1"/>
              </a:solidFill>
              <a:latin typeface="Microsoft YaHei UI" panose="020B0503020204020204" charset="-122"/>
              <a:ea typeface="Microsoft YaHei UI" panose="020B0503020204020204" charset="-122"/>
            </a:endParaRPr>
          </a:p>
          <a:p>
            <a:endParaRPr lang="zh-CN" altLang="en-US" sz="3600">
              <a:solidFill>
                <a:schemeClr val="tx1"/>
              </a:solidFill>
              <a:latin typeface="Microsoft YaHei UI" panose="020B0503020204020204" charset="-122"/>
              <a:ea typeface="Microsoft YaHei UI" panose="020B0503020204020204" charset="-122"/>
            </a:endParaRPr>
          </a:p>
        </p:txBody>
      </p:sp>
      <p:sp>
        <p:nvSpPr>
          <p:cNvPr id="11" name="文本框 10"/>
          <p:cNvSpPr txBox="1"/>
          <p:nvPr/>
        </p:nvSpPr>
        <p:spPr>
          <a:xfrm>
            <a:off x="506730" y="3903345"/>
            <a:ext cx="11041380" cy="760730"/>
          </a:xfrm>
          <a:prstGeom prst="rect">
            <a:avLst/>
          </a:prstGeom>
          <a:noFill/>
        </p:spPr>
        <p:txBody>
          <a:bodyPr wrap="square" rtlCol="0">
            <a:noAutofit/>
          </a:bodyPr>
          <a:p>
            <a:r>
              <a:rPr lang="zh-CN" altLang="en-US">
                <a:latin typeface="Microsoft YaHei UI" panose="020B0503020204020204" charset="-122"/>
                <a:ea typeface="Microsoft YaHei UI" panose="020B0503020204020204" charset="-122"/>
                <a:sym typeface="+mn-ea"/>
              </a:rPr>
              <a:t>嘉祥县信访局坚持以嘉祥县政府网站作为信息公开的主要平台，动态更新政府信息公开指南，确保政府信息更新及时。结合《信访工作条例》宣传月等线下宣传活动，进一步拓宽信访工作信息公开渠道。</a:t>
            </a:r>
            <a:endParaRPr lang="zh-CN" altLang="en-US"/>
          </a:p>
        </p:txBody>
      </p:sp>
      <p:sp>
        <p:nvSpPr>
          <p:cNvPr id="12" name="文本框 11"/>
          <p:cNvSpPr txBox="1"/>
          <p:nvPr>
            <p:custDataLst>
              <p:tags r:id="rId5"/>
            </p:custDataLst>
          </p:nvPr>
        </p:nvSpPr>
        <p:spPr>
          <a:xfrm>
            <a:off x="1270" y="4799965"/>
            <a:ext cx="12125960" cy="869950"/>
          </a:xfrm>
          <a:prstGeom prst="rect">
            <a:avLst/>
          </a:prstGeom>
          <a:solidFill>
            <a:schemeClr val="accent5">
              <a:lumMod val="20000"/>
              <a:lumOff val="80000"/>
            </a:schemeClr>
          </a:solidFill>
        </p:spPr>
        <p:txBody>
          <a:bodyPr wrap="square" lIns="0" tIns="0" rIns="0" bIns="0" rtlCol="0" anchor="t">
            <a:noAutofit/>
          </a:bodyPr>
          <a:p>
            <a:pPr algn="l">
              <a:lnSpc>
                <a:spcPct val="114000"/>
              </a:lnSpc>
            </a:pPr>
            <a:r>
              <a:rPr lang="en-US" altLang="zh-CN" sz="3600">
                <a:solidFill>
                  <a:schemeClr val="tx1"/>
                </a:solidFill>
                <a:latin typeface="Microsoft YaHei UI" panose="020B0503020204020204" charset="-122"/>
                <a:ea typeface="Microsoft YaHei UI" panose="020B0503020204020204" charset="-122"/>
              </a:rPr>
              <a:t>   </a:t>
            </a:r>
            <a:r>
              <a:rPr lang="zh-CN" altLang="en-US" sz="3600">
                <a:solidFill>
                  <a:schemeClr val="tx1"/>
                </a:solidFill>
                <a:latin typeface="Microsoft YaHei UI" panose="020B0503020204020204" charset="-122"/>
                <a:ea typeface="Microsoft YaHei UI" panose="020B0503020204020204" charset="-122"/>
              </a:rPr>
              <a:t>监督保障情况</a:t>
            </a:r>
            <a:endParaRPr lang="zh-CN" altLang="en-US" sz="3600">
              <a:solidFill>
                <a:schemeClr val="tx1"/>
              </a:solidFill>
              <a:latin typeface="Microsoft YaHei UI" panose="020B0503020204020204" charset="-122"/>
              <a:ea typeface="Microsoft YaHei UI" panose="020B0503020204020204" charset="-122"/>
            </a:endParaRPr>
          </a:p>
        </p:txBody>
      </p:sp>
      <p:sp>
        <p:nvSpPr>
          <p:cNvPr id="16" name="文本框 15"/>
          <p:cNvSpPr txBox="1"/>
          <p:nvPr>
            <p:custDataLst>
              <p:tags r:id="rId6"/>
            </p:custDataLst>
          </p:nvPr>
        </p:nvSpPr>
        <p:spPr>
          <a:xfrm>
            <a:off x="567690" y="5700395"/>
            <a:ext cx="10989310" cy="741045"/>
          </a:xfrm>
          <a:prstGeom prst="rect">
            <a:avLst/>
          </a:prstGeom>
          <a:noFill/>
        </p:spPr>
        <p:txBody>
          <a:bodyPr wrap="square" lIns="0" tIns="0" rIns="0" bIns="0" rtlCol="0" anchor="t">
            <a:noAutofit/>
          </a:bodyPr>
          <a:p>
            <a:pPr algn="l">
              <a:lnSpc>
                <a:spcPct val="125000"/>
              </a:lnSpc>
            </a:pPr>
            <a:r>
              <a:rPr lang="zh-CN" altLang="en-US">
                <a:solidFill>
                  <a:schemeClr val="tx1"/>
                </a:solidFill>
                <a:latin typeface="Microsoft YaHei UI" panose="020B0503020204020204" charset="-122"/>
                <a:ea typeface="Microsoft YaHei UI" panose="020B0503020204020204" charset="-122"/>
              </a:rPr>
              <a:t>2024年度，嘉祥县信访局及时充实调整信息公开工作领导小组成员，明确局办公室负责政务公开工作的业务指导和督促落实，动态调整信息公开指南1次，开展业务培训2场次，确保县信访局信息公开工作顺利开展。</a:t>
            </a:r>
            <a:endParaRPr lang="zh-CN" altLang="en-US">
              <a:solidFill>
                <a:schemeClr val="tx1"/>
              </a:solidFill>
              <a:latin typeface="Microsoft YaHei UI" panose="020B0503020204020204" charset="-122"/>
              <a:ea typeface="Microsoft YaHei UI" panose="020B0503020204020204" charset="-122"/>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idx="13"/>
            <p:custDataLst>
              <p:tags r:id="rId1"/>
            </p:custDataLst>
          </p:nvPr>
        </p:nvSpPr>
        <p:spPr/>
        <p:txBody>
          <a:bodyPr/>
          <a:p>
            <a:r>
              <a:rPr lang="zh-CN" altLang="en-US" sz="4200"/>
              <a:t>主动公开政府信息情况</a:t>
            </a:r>
            <a:endParaRPr lang="zh-CN" altLang="en-US" sz="4200"/>
          </a:p>
        </p:txBody>
      </p:sp>
      <p:sp>
        <p:nvSpPr>
          <p:cNvPr id="3" name="文本占位符 2"/>
          <p:cNvSpPr>
            <a:spLocks noGrp="1"/>
          </p:cNvSpPr>
          <p:nvPr>
            <p:ph type="body" idx="14"/>
            <p:custDataLst>
              <p:tags r:id="rId2"/>
            </p:custDataLst>
          </p:nvPr>
        </p:nvSpPr>
        <p:spPr/>
        <p:txBody>
          <a:bodyPr/>
          <a:p>
            <a:r>
              <a:rPr lang="zh-CN" altLang="en-US"/>
              <a:t>02</a:t>
            </a: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内容占位符 4"/>
          <p:cNvPicPr>
            <a:picLocks noChangeAspect="1"/>
          </p:cNvPicPr>
          <p:nvPr>
            <p:ph idx="1"/>
          </p:nvPr>
        </p:nvPicPr>
        <p:blipFill>
          <a:blip r:embed="rId1"/>
          <a:stretch>
            <a:fillRect/>
          </a:stretch>
        </p:blipFill>
        <p:spPr>
          <a:xfrm>
            <a:off x="1595120" y="826135"/>
            <a:ext cx="9082405" cy="51295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idx="13"/>
            <p:custDataLst>
              <p:tags r:id="rId1"/>
            </p:custDataLst>
          </p:nvPr>
        </p:nvSpPr>
        <p:spPr/>
        <p:txBody>
          <a:bodyPr/>
          <a:p>
            <a:r>
              <a:rPr lang="zh-CN" altLang="en-US" sz="2700"/>
              <a:t>收到和处理政府信息公开申请情况</a:t>
            </a:r>
            <a:endParaRPr lang="zh-CN" altLang="en-US" sz="2700"/>
          </a:p>
        </p:txBody>
      </p:sp>
      <p:sp>
        <p:nvSpPr>
          <p:cNvPr id="3" name="文本占位符 2"/>
          <p:cNvSpPr>
            <a:spLocks noGrp="1"/>
          </p:cNvSpPr>
          <p:nvPr>
            <p:ph type="body" idx="14"/>
            <p:custDataLst>
              <p:tags r:id="rId2"/>
            </p:custDataLst>
          </p:nvPr>
        </p:nvSpPr>
        <p:spPr/>
        <p:txBody>
          <a:bodyPr/>
          <a:p>
            <a:r>
              <a:rPr lang="zh-CN" altLang="en-US"/>
              <a:t>03</a:t>
            </a: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1.xml><?xml version="1.0" encoding="utf-8"?>
<p:tagLst xmlns:p="http://schemas.openxmlformats.org/presentationml/2006/main">
  <p:tag name="KSO_WM_BEAUTIFY_FLAG" val="#wm#"/>
  <p:tag name="KSO_WM_UNIT_INDEX" val="1"/>
  <p:tag name="KSO_WM_UNIT_TYPE" val="i"/>
</p:tagLst>
</file>

<file path=ppt/tags/tag132.xml><?xml version="1.0" encoding="utf-8"?>
<p:tagLst xmlns:p="http://schemas.openxmlformats.org/presentationml/2006/main">
  <p:tag name="KSO_WM_BEAUTIFY_FLAG" val="#wm#"/>
  <p:tag name="KSO_WM_UNIT_INDEX" val="2"/>
  <p:tag name="KSO_WM_UNIT_TYPE" val="i"/>
</p:tagLst>
</file>

<file path=ppt/tags/tag133.xml><?xml version="1.0" encoding="utf-8"?>
<p:tagLst xmlns:p="http://schemas.openxmlformats.org/presentationml/2006/main">
  <p:tag name="KSO_WM_BEAUTIFY_FLAG" val="#wm#"/>
  <p:tag name="KSO_WM_UNIT_INDEX" val="3"/>
  <p:tag name="KSO_WM_UNIT_TYPE" val="i"/>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6.xml><?xml version="1.0" encoding="utf-8"?>
<p:tagLst xmlns:p="http://schemas.openxmlformats.org/presentationml/2006/main">
  <p:tag name="KSO_WM_BEAUTIFY_FLAG" val="#wm#"/>
  <p:tag name="KSO_WM_UNIT_INDEX" val="4"/>
  <p:tag name="KSO_WM_UNIT_TYPE" val="i"/>
</p:tagLst>
</file>

<file path=ppt/tags/tag137.xml><?xml version="1.0" encoding="utf-8"?>
<p:tagLst xmlns:p="http://schemas.openxmlformats.org/presentationml/2006/main">
  <p:tag name="KSO_WM_BEAUTIFY_FLAG" val="#wm#"/>
  <p:tag name="KSO_WM_UNIT_INDEX" val="5"/>
  <p:tag name="KSO_WM_UNIT_TYPE" val="i"/>
</p:tagLst>
</file>

<file path=ppt/tags/tag138.xml><?xml version="1.0" encoding="utf-8"?>
<p:tagLst xmlns:p="http://schemas.openxmlformats.org/presentationml/2006/main">
  <p:tag name="KSO_WM_BEAUTIFY_FLAG" val="#wm#"/>
  <p:tag name="KSO_WM_UNIT_INDEX" val="6"/>
  <p:tag name="KSO_WM_UNIT_TYPE" val="i"/>
</p:tagLst>
</file>

<file path=ppt/tags/tag139.xml><?xml version="1.0" encoding="utf-8"?>
<p:tagLst xmlns:p="http://schemas.openxmlformats.org/presentationml/2006/main">
  <p:tag name="KSO_WM_BEAUTIFY_FLAG" val="#wm#"/>
  <p:tag name="KSO_WM_UNIT_INDEX" val="7"/>
  <p:tag name="KSO_WM_UNIT_TYPE" val="i"/>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1.xml><?xml version="1.0" encoding="utf-8"?>
<p:tagLst xmlns:p="http://schemas.openxmlformats.org/presentationml/2006/main">
  <p:tag name="KSO_WM_BEAUTIFY_FLAG" val="#wm#"/>
  <p:tag name="KSO_WM_UNIT_INDEX" val="1"/>
  <p:tag name="KSO_WM_UNIT_TYPE" val="a"/>
</p:tagLst>
</file>

<file path=ppt/tags/tag142.xml><?xml version="1.0" encoding="utf-8"?>
<p:tagLst xmlns:p="http://schemas.openxmlformats.org/presentationml/2006/main">
  <p:tag name="KSO_WM_BEAUTIFY_FLAG" val="#wm#"/>
  <p:tag name="KSO_WM_UNIT_INDEX" val="1"/>
  <p:tag name="KSO_WM_UNIT_TYPE" val="b"/>
</p:tagLst>
</file>

<file path=ppt/tags/tag143.xml><?xml version="1.0" encoding="utf-8"?>
<p:tagLst xmlns:p="http://schemas.openxmlformats.org/presentationml/2006/main">
  <p:tag name="KSO_WM_BEAUTIFY_FLAG" val="#wm#"/>
  <p:tag name="KSO_WM_UNIT_INDEX" val="1"/>
  <p:tag name="KSO_WM_UNIT_TYPE" val="i"/>
</p:tagLst>
</file>

<file path=ppt/tags/tag144.xml><?xml version="1.0" encoding="utf-8"?>
<p:tagLst xmlns:p="http://schemas.openxmlformats.org/presentationml/2006/main">
  <p:tag name="KSO_WM_BEAUTIFY_FLAG" val="#wm#"/>
  <p:tag name="KSO_WM_UNIT_INDEX" val="1"/>
  <p:tag name="KSO_WM_UNIT_TYPE" val="a"/>
</p:tagLst>
</file>

<file path=ppt/tags/tag145.xml><?xml version="1.0" encoding="utf-8"?>
<p:tagLst xmlns:p="http://schemas.openxmlformats.org/presentationml/2006/main">
  <p:tag name="KSO_WM_BEAUTIFY_FLAG" val="#wm#"/>
  <p:tag name="KSO_WM_UNIT_INDEX" val="1"/>
  <p:tag name="KSO_WM_UNIT_TYPE" val="b"/>
</p:tagLst>
</file>

<file path=ppt/tags/tag146.xml><?xml version="1.0" encoding="utf-8"?>
<p:tagLst xmlns:p="http://schemas.openxmlformats.org/presentationml/2006/main">
  <p:tag name="KSO_WM_BEAUTIFY_FLAG" val="#wm#"/>
  <p:tag name="KSO_WM_UNIT_INDEX" val="2"/>
  <p:tag name="KSO_WM_UNIT_TYPE" val="i"/>
</p:tagLst>
</file>

<file path=ppt/tags/tag147.xml><?xml version="1.0" encoding="utf-8"?>
<p:tagLst xmlns:p="http://schemas.openxmlformats.org/presentationml/2006/main">
  <p:tag name="KSO_WM_BEAUTIFY_FLAG" val="#wm#"/>
  <p:tag name="KSO_WM_UNIT_INDEX" val="3"/>
  <p:tag name="KSO_WM_UNIT_TYPE" val="i"/>
</p:tagLst>
</file>

<file path=ppt/tags/tag148.xml><?xml version="1.0" encoding="utf-8"?>
<p:tagLst xmlns:p="http://schemas.openxmlformats.org/presentationml/2006/main">
  <p:tag name="KSO_WM_BEAUTIFY_FLAG" val="#wm#"/>
  <p:tag name="KSO_WM_UNIT_INDEX" val="4"/>
  <p:tag name="KSO_WM_UNIT_TYPE" val="i"/>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4.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 name="KSO_WM_TEMPLATE_STYLE_ID" val="8677e2cbf377cd36"/>
</p:tagLst>
</file>

<file path=ppt/tags/tag155.xml><?xml version="1.0" encoding="utf-8"?>
<p:tagLst xmlns:p="http://schemas.openxmlformats.org/presentationml/2006/main">
  <p:tag name="KSO_WM_BEAUTIFY_FLAG" val="#wm#"/>
  <p:tag name="KSO_WM_UNIT_INDEX" val="1"/>
  <p:tag name="KSO_WM_UNIT_TYPE" val="a"/>
</p:tagLst>
</file>

<file path=ppt/tags/tag156.xml><?xml version="1.0" encoding="utf-8"?>
<p:tagLst xmlns:p="http://schemas.openxmlformats.org/presentationml/2006/main">
  <p:tag name="KSO_WM_FIGMA_LIMIT" val=""/>
  <p:tag name="KSO_WM_FIGMA_SLIDE_GROUP" val="2"/>
  <p:tag name="KSO_WM_SLIDE_TYPE" val="title"/>
</p:tagLst>
</file>

<file path=ppt/tags/tag157.xml><?xml version="1.0" encoding="utf-8"?>
<p:tagLst xmlns:p="http://schemas.openxmlformats.org/presentationml/2006/main">
  <p:tag name="KSO_WM_BEAUTIFY_FLAG" val="#wm#"/>
  <p:tag name="KSO_WM_UNIT_INDEX" val="2"/>
  <p:tag name="KSO_WM_UNIT_TYPE" val="i"/>
</p:tagLst>
</file>

<file path=ppt/tags/tag158.xml><?xml version="1.0" encoding="utf-8"?>
<p:tagLst xmlns:p="http://schemas.openxmlformats.org/presentationml/2006/main">
  <p:tag name="KSO_WM_BEAUTIFY_FLAG" val="#wm#"/>
  <p:tag name="KSO_WM_UNIT_INDEX" val="3"/>
  <p:tag name="KSO_WM_UNIT_TYPE" val="i"/>
</p:tagLst>
</file>

<file path=ppt/tags/tag159.xml><?xml version="1.0" encoding="utf-8"?>
<p:tagLst xmlns:p="http://schemas.openxmlformats.org/presentationml/2006/main">
  <p:tag name="KSO_WM_BEAUTIFY_FLAG" val="#wm#"/>
  <p:tag name="KSO_WM_UNIT_INDEX" val="1"/>
  <p:tag name="KSO_WM_UNIT_PRESET_TEXT" val="单击此处添加标题内容"/>
  <p:tag name="KSO_WM_UNIT_TEXT_TYPE" val="1"/>
  <p:tag name="KSO_WM_UNIT_TYPE" val="a"/>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FIGMA_LIMIT" val=""/>
  <p:tag name="KSO_WM_FIGMA_SLIDE_GROUP" val="60"/>
  <p:tag name="KSO_WM_SLIDE_TYPE" val="text"/>
</p:tagLst>
</file>

<file path=ppt/tags/tag161.xml><?xml version="1.0" encoding="utf-8"?>
<p:tagLst xmlns:p="http://schemas.openxmlformats.org/presentationml/2006/main">
  <p:tag name="KSO_WM_BEAUTIFY_FLAG" val="#wm#"/>
  <p:tag name="KSO_WM_UNIT_INDEX" val="1"/>
  <p:tag name="KSO_WM_UNIT_TYPE" val="a"/>
</p:tagLst>
</file>

<file path=ppt/tags/tag162.xml><?xml version="1.0" encoding="utf-8"?>
<p:tagLst xmlns:p="http://schemas.openxmlformats.org/presentationml/2006/main">
  <p:tag name="KSO_WM_BEAUTIFY_FLAG" val="#wm#"/>
  <p:tag name="KSO_WM_UNIT_INDEX" val="1"/>
  <p:tag name="KSO_WM_UNIT_TYPE" val="b"/>
</p:tagLst>
</file>

<file path=ppt/tags/tag163.xml><?xml version="1.0" encoding="utf-8"?>
<p:tagLst xmlns:p="http://schemas.openxmlformats.org/presentationml/2006/main">
  <p:tag name="KSO_WM_BEAUTIFY_FLAG" val="#fgm#"/>
  <p:tag name="KSO_WM_DIAGRAM_GROUP_CODE" val="1"/>
  <p:tag name="KSO_WM_UNIT_INDEX" val="1_1_1"/>
  <p:tag name="KSO_WM_UNIT_SUBTYPE" val="d"/>
  <p:tag name="KSO_WM_UNIT_TYPE" val="l_h_i"/>
  <p:tag name="KSO_WM_UNIT_PRESET_TEXT" val="01"/>
</p:tagLst>
</file>

<file path=ppt/tags/tag164.xml><?xml version="1.0" encoding="utf-8"?>
<p:tagLst xmlns:p="http://schemas.openxmlformats.org/presentationml/2006/main">
  <p:tag name="KSO_WM_BEAUTIFY_FLAG" val="#fgm#"/>
  <p:tag name="KSO_WM_DIAGRAM_GROUP_CODE" val="1"/>
  <p:tag name="KSO_WM_UNIT_INDEX" val="1_1_2"/>
  <p:tag name="KSO_WM_UNIT_TYPE" val="l_h_i"/>
</p:tagLst>
</file>

<file path=ppt/tags/tag165.xml><?xml version="1.0" encoding="utf-8"?>
<p:tagLst xmlns:p="http://schemas.openxmlformats.org/presentationml/2006/main">
  <p:tag name="KSO_WM_BEAUTIFY_FLAG" val="#fgm#"/>
  <p:tag name="KSO_WM_DIAGRAM_GROUP_CODE" val="1"/>
  <p:tag name="KSO_WM_UNIT_INDEX" val="1_1_1"/>
  <p:tag name="KSO_WM_UNIT_PRESET_TEXT" val="单击此处添加项标题"/>
  <p:tag name="KSO_WM_UNIT_TEXT_TYPE" val="1"/>
  <p:tag name="KSO_WM_UNIT_TYPE" val="l_h_a"/>
</p:tagLst>
</file>

<file path=ppt/tags/tag166.xml><?xml version="1.0" encoding="utf-8"?>
<p:tagLst xmlns:p="http://schemas.openxmlformats.org/presentationml/2006/main">
  <p:tag name="KSO_WM_BEAUTIFY_FLAG" val="#fgm#"/>
  <p:tag name="KSO_WM_DIAGRAM_GROUP_CODE" val="1"/>
  <p:tag name="KSO_WM_UNIT_INDEX" val="1_2_1"/>
  <p:tag name="KSO_WM_UNIT_SUBTYPE" val="d"/>
  <p:tag name="KSO_WM_UNIT_TYPE" val="l_h_i"/>
  <p:tag name="KSO_WM_UNIT_PRESET_TEXT" val="02"/>
</p:tagLst>
</file>

<file path=ppt/tags/tag167.xml><?xml version="1.0" encoding="utf-8"?>
<p:tagLst xmlns:p="http://schemas.openxmlformats.org/presentationml/2006/main">
  <p:tag name="KSO_WM_BEAUTIFY_FLAG" val="#fgm#"/>
  <p:tag name="KSO_WM_DIAGRAM_GROUP_CODE" val="1"/>
  <p:tag name="KSO_WM_UNIT_INDEX" val="1_2_2"/>
  <p:tag name="KSO_WM_UNIT_TYPE" val="l_h_i"/>
</p:tagLst>
</file>

<file path=ppt/tags/tag168.xml><?xml version="1.0" encoding="utf-8"?>
<p:tagLst xmlns:p="http://schemas.openxmlformats.org/presentationml/2006/main">
  <p:tag name="KSO_WM_BEAUTIFY_FLAG" val="#fgm#"/>
  <p:tag name="KSO_WM_DIAGRAM_GROUP_CODE" val="1"/>
  <p:tag name="KSO_WM_UNIT_INDEX" val="1_2_1"/>
  <p:tag name="KSO_WM_UNIT_PRESET_TEXT" val="单击此处添加项标题"/>
  <p:tag name="KSO_WM_UNIT_TEXT_TYPE" val="1"/>
  <p:tag name="KSO_WM_UNIT_TYPE" val="l_h_a"/>
</p:tagLst>
</file>

<file path=ppt/tags/tag169.xml><?xml version="1.0" encoding="utf-8"?>
<p:tagLst xmlns:p="http://schemas.openxmlformats.org/presentationml/2006/main">
  <p:tag name="KSO_WM_BEAUTIFY_FLAG" val="#fgm#"/>
  <p:tag name="KSO_WM_DIAGRAM_GROUP_CODE" val="1"/>
  <p:tag name="KSO_WM_UNIT_INDEX" val="1_3_1"/>
  <p:tag name="KSO_WM_UNIT_SUBTYPE" val="d"/>
  <p:tag name="KSO_WM_UNIT_TYPE" val="l_h_i"/>
  <p:tag name="KSO_WM_UNIT_PRESET_TEXT" val="03"/>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BEAUTIFY_FLAG" val="#fgm#"/>
  <p:tag name="KSO_WM_DIAGRAM_GROUP_CODE" val="1"/>
  <p:tag name="KSO_WM_UNIT_INDEX" val="1_3_2"/>
  <p:tag name="KSO_WM_UNIT_TYPE" val="l_h_i"/>
</p:tagLst>
</file>

<file path=ppt/tags/tag171.xml><?xml version="1.0" encoding="utf-8"?>
<p:tagLst xmlns:p="http://schemas.openxmlformats.org/presentationml/2006/main">
  <p:tag name="KSO_WM_BEAUTIFY_FLAG" val="#fgm#"/>
  <p:tag name="KSO_WM_DIAGRAM_GROUP_CODE" val="1"/>
  <p:tag name="KSO_WM_UNIT_INDEX" val="1_3_1"/>
  <p:tag name="KSO_WM_UNIT_PRESET_TEXT" val="单击此处添加项标题"/>
  <p:tag name="KSO_WM_UNIT_TEXT_TYPE" val="1"/>
  <p:tag name="KSO_WM_UNIT_TYPE" val="l_h_a"/>
</p:tagLst>
</file>

<file path=ppt/tags/tag172.xml><?xml version="1.0" encoding="utf-8"?>
<p:tagLst xmlns:p="http://schemas.openxmlformats.org/presentationml/2006/main">
  <p:tag name="KSO_WM_BEAUTIFY_FLAG" val="#fgm#"/>
  <p:tag name="KSO_WM_DIAGRAM_GROUP_CODE" val="1"/>
  <p:tag name="KSO_WM_UNIT_INDEX" val="1_4_1"/>
  <p:tag name="KSO_WM_UNIT_SUBTYPE" val="d"/>
  <p:tag name="KSO_WM_UNIT_TYPE" val="l_h_i"/>
  <p:tag name="KSO_WM_UNIT_PRESET_TEXT" val="04"/>
</p:tagLst>
</file>

<file path=ppt/tags/tag173.xml><?xml version="1.0" encoding="utf-8"?>
<p:tagLst xmlns:p="http://schemas.openxmlformats.org/presentationml/2006/main">
  <p:tag name="KSO_WM_BEAUTIFY_FLAG" val="#fgm#"/>
  <p:tag name="KSO_WM_DIAGRAM_GROUP_CODE" val="1"/>
  <p:tag name="KSO_WM_UNIT_INDEX" val="1_4_2"/>
  <p:tag name="KSO_WM_UNIT_TYPE" val="l_h_i"/>
</p:tagLst>
</file>

<file path=ppt/tags/tag174.xml><?xml version="1.0" encoding="utf-8"?>
<p:tagLst xmlns:p="http://schemas.openxmlformats.org/presentationml/2006/main">
  <p:tag name="KSO_WM_BEAUTIFY_FLAG" val="#fgm#"/>
  <p:tag name="KSO_WM_DIAGRAM_GROUP_CODE" val="1"/>
  <p:tag name="KSO_WM_UNIT_INDEX" val="1_4_1"/>
  <p:tag name="KSO_WM_UNIT_PRESET_TEXT" val="单击此处添加项标题"/>
  <p:tag name="KSO_WM_UNIT_TEXT_TYPE" val="1"/>
  <p:tag name="KSO_WM_UNIT_TYPE" val="l_h_a"/>
</p:tagLst>
</file>

<file path=ppt/tags/tag175.xml><?xml version="1.0" encoding="utf-8"?>
<p:tagLst xmlns:p="http://schemas.openxmlformats.org/presentationml/2006/main">
  <p:tag name="KSO_WM_BEAUTIFY_FLAG" val="#fgm#"/>
  <p:tag name="KSO_WM_DIAGRAM_GROUP_CODE" val="1"/>
  <p:tag name="KSO_WM_UNIT_INDEX" val="1_5_1"/>
  <p:tag name="KSO_WM_UNIT_SUBTYPE" val="d"/>
  <p:tag name="KSO_WM_UNIT_TYPE" val="l_h_i"/>
  <p:tag name="KSO_WM_UNIT_PRESET_TEXT" val="05"/>
</p:tagLst>
</file>

<file path=ppt/tags/tag176.xml><?xml version="1.0" encoding="utf-8"?>
<p:tagLst xmlns:p="http://schemas.openxmlformats.org/presentationml/2006/main">
  <p:tag name="KSO_WM_BEAUTIFY_FLAG" val="#fgm#"/>
  <p:tag name="KSO_WM_DIAGRAM_GROUP_CODE" val="1"/>
  <p:tag name="KSO_WM_UNIT_INDEX" val="1_5_2"/>
  <p:tag name="KSO_WM_UNIT_TYPE" val="l_h_i"/>
</p:tagLst>
</file>

<file path=ppt/tags/tag177.xml><?xml version="1.0" encoding="utf-8"?>
<p:tagLst xmlns:p="http://schemas.openxmlformats.org/presentationml/2006/main">
  <p:tag name="KSO_WM_BEAUTIFY_FLAG" val="#fgm#"/>
  <p:tag name="KSO_WM_DIAGRAM_GROUP_CODE" val="1"/>
  <p:tag name="KSO_WM_UNIT_INDEX" val="1_5_1"/>
  <p:tag name="KSO_WM_UNIT_PRESET_TEXT" val="单击此处添加项标题"/>
  <p:tag name="KSO_WM_UNIT_TEXT_TYPE" val="1"/>
  <p:tag name="KSO_WM_UNIT_TYPE" val="l_h_a"/>
</p:tagLst>
</file>

<file path=ppt/tags/tag178.xml><?xml version="1.0" encoding="utf-8"?>
<p:tagLst xmlns:p="http://schemas.openxmlformats.org/presentationml/2006/main">
  <p:tag name="KSO_WM_BEAUTIFY_FLAG" val="#fgm#"/>
  <p:tag name="KSO_WM_DIAGRAM_GROUP_CODE" val="1"/>
  <p:tag name="KSO_WM_UNIT_INDEX" val="1_6_1"/>
  <p:tag name="KSO_WM_UNIT_SUBTYPE" val="d"/>
  <p:tag name="KSO_WM_UNIT_TYPE" val="l_h_i"/>
  <p:tag name="KSO_WM_UNIT_PRESET_TEXT" val="06"/>
</p:tagLst>
</file>

<file path=ppt/tags/tag179.xml><?xml version="1.0" encoding="utf-8"?>
<p:tagLst xmlns:p="http://schemas.openxmlformats.org/presentationml/2006/main">
  <p:tag name="KSO_WM_BEAUTIFY_FLAG" val="#fgm#"/>
  <p:tag name="KSO_WM_DIAGRAM_GROUP_CODE" val="1"/>
  <p:tag name="KSO_WM_UNIT_INDEX" val="1_6_2"/>
  <p:tag name="KSO_WM_UNIT_TYPE" val="l_h_i"/>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BEAUTIFY_FLAG" val="#fgm#"/>
  <p:tag name="KSO_WM_DIAGRAM_GROUP_CODE" val="1"/>
  <p:tag name="KSO_WM_UNIT_INDEX" val="1_6_1"/>
  <p:tag name="KSO_WM_UNIT_PRESET_TEXT" val="单击此处添加项标题"/>
  <p:tag name="KSO_WM_UNIT_TEXT_TYPE" val="1"/>
  <p:tag name="KSO_WM_UNIT_TYPE" val="l_h_a"/>
</p:tagLst>
</file>

<file path=ppt/tags/tag181.xml><?xml version="1.0" encoding="utf-8"?>
<p:tagLst xmlns:p="http://schemas.openxmlformats.org/presentationml/2006/main">
  <p:tag name="KSO_WM_FIGMA_LIMIT" val=""/>
  <p:tag name="KSO_WM_FIGMA_SLIDE_GROUP" val="2"/>
  <p:tag name="KSO_WM_SLIDE_TYPE" val="contents"/>
</p:tagLst>
</file>

<file path=ppt/tags/tag182.xml><?xml version="1.0" encoding="utf-8"?>
<p:tagLst xmlns:p="http://schemas.openxmlformats.org/presentationml/2006/main">
  <p:tag name="KSO_WM_BEAUTIFY_FLAG" val="#wm#"/>
  <p:tag name="KSO_WM_UNIT_INDEX" val="1"/>
  <p:tag name="KSO_WM_UNIT_TYPE" val="a"/>
</p:tagLst>
</file>

<file path=ppt/tags/tag183.xml><?xml version="1.0" encoding="utf-8"?>
<p:tagLst xmlns:p="http://schemas.openxmlformats.org/presentationml/2006/main">
  <p:tag name="KSO_WM_BEAUTIFY_FLAG" val="#wm#"/>
  <p:tag name="KSO_WM_UNIT_INDEX" val="1"/>
  <p:tag name="KSO_WM_UNIT_TYPE" val="e"/>
</p:tagLst>
</file>

<file path=ppt/tags/tag184.xml><?xml version="1.0" encoding="utf-8"?>
<p:tagLst xmlns:p="http://schemas.openxmlformats.org/presentationml/2006/main">
  <p:tag name="KSO_WM_FIGMA_LIMIT" val=""/>
  <p:tag name="KSO_WM_FIGMA_SLIDE_GROUP" val="2"/>
  <p:tag name="KSO_WM_SLIDE_TYPE" val="sectionTitle"/>
</p:tagLst>
</file>

<file path=ppt/tags/tag185.xml><?xml version="1.0" encoding="utf-8"?>
<p:tagLst xmlns:p="http://schemas.openxmlformats.org/presentationml/2006/main">
  <p:tag name="KSO_WM_BEAUTIFY_FLAG" val="#wm#"/>
  <p:tag name="KSO_WM_UNIT_INDEX" val="1"/>
  <p:tag name="KSO_WM_UNIT_TYPE" val="i"/>
</p:tagLst>
</file>

<file path=ppt/tags/tag186.xml><?xml version="1.0" encoding="utf-8"?>
<p:tagLst xmlns:p="http://schemas.openxmlformats.org/presentationml/2006/main">
  <p:tag name="KSO_WM_BEAUTIFY_FLAG" val="#wm#"/>
  <p:tag name="KSO_WM_UNIT_INDEX" val="2"/>
  <p:tag name="KSO_WM_UNIT_TYPE" val="i"/>
</p:tagLst>
</file>

<file path=ppt/tags/tag187.xml><?xml version="1.0" encoding="utf-8"?>
<p:tagLst xmlns:p="http://schemas.openxmlformats.org/presentationml/2006/main">
  <p:tag name="KSO_WM_BEAUTIFY_FLAG" val="#wm#"/>
  <p:tag name="KSO_WM_UNIT_INDEX" val="3"/>
  <p:tag name="KSO_WM_UNIT_TYPE" val="i"/>
</p:tagLst>
</file>

<file path=ppt/tags/tag188.xml><?xml version="1.0" encoding="utf-8"?>
<p:tagLst xmlns:p="http://schemas.openxmlformats.org/presentationml/2006/main">
  <p:tag name="KSO_WM_BEAUTIFY_FLAG" val="#wm#"/>
  <p:tag name="KSO_WM_UNIT_INDEX" val="1"/>
  <p:tag name="KSO_WM_UNIT_PRESET_TEXT" val="单击此处添加标题内容"/>
  <p:tag name="KSO_WM_UNIT_TEXT_TYPE" val="1"/>
  <p:tag name="KSO_WM_UNIT_TYPE" val="a"/>
</p:tagLst>
</file>

<file path=ppt/tags/tag189.xml><?xml version="1.0" encoding="utf-8"?>
<p:tagLst xmlns:p="http://schemas.openxmlformats.org/presentationml/2006/main">
  <p:tag name="KSO_WM_BEAUTIFY_FLAG" val="#fgm#"/>
  <p:tag name="KSO_WM_DIAGRAM_GROUP_CODE" val="1"/>
  <p:tag name="KSO_WM_UNIT_INDEX" val="1_1_1"/>
  <p:tag name="KSO_WM_UNIT_TYPE" val="l_h_i"/>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BEAUTIFY_FLAG" val="#fgm#"/>
  <p:tag name="KSO_WM_DIAGRAM_GROUP_CODE" val="1"/>
  <p:tag name="KSO_WM_UNIT_INDEX" val="1_1_1"/>
  <p:tag name="KSO_WM_UNIT_PRESET_TEXT" val="单击此处输入项正文，文字是您思想的提炼，请尽量言简意赅的阐述观点。单击此处输入项正文，文字是您思想的提炼，请尽量言简意赅的阐述观点。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191.xml><?xml version="1.0" encoding="utf-8"?>
<p:tagLst xmlns:p="http://schemas.openxmlformats.org/presentationml/2006/main">
  <p:tag name="KSO_WM_FIGMA_LIMIT" val=""/>
  <p:tag name="KSO_WM_FIGMA_SLIDE_GROUP" val="60"/>
  <p:tag name="KSO_WM_SLIDE_TYPE" val="text"/>
</p:tagLst>
</file>

<file path=ppt/tags/tag192.xml><?xml version="1.0" encoding="utf-8"?>
<p:tagLst xmlns:p="http://schemas.openxmlformats.org/presentationml/2006/main">
  <p:tag name="KSO_WM_BEAUTIFY_FLAG" val="#wm#"/>
  <p:tag name="KSO_WM_UNIT_INDEX" val="1"/>
  <p:tag name="KSO_WM_UNIT_TYPE" val="i"/>
</p:tagLst>
</file>

<file path=ppt/tags/tag193.xml><?xml version="1.0" encoding="utf-8"?>
<p:tagLst xmlns:p="http://schemas.openxmlformats.org/presentationml/2006/main">
  <p:tag name="KSO_WM_BEAUTIFY_FLAG" val="#wm#"/>
  <p:tag name="KSO_WM_UNIT_INDEX" val="3"/>
  <p:tag name="KSO_WM_UNIT_TYPE" val="i"/>
</p:tagLst>
</file>

<file path=ppt/tags/tag194.xml><?xml version="1.0" encoding="utf-8"?>
<p:tagLst xmlns:p="http://schemas.openxmlformats.org/presentationml/2006/main">
  <p:tag name="KSO_WM_BEAUTIFY_FLAG" val="#wm#"/>
  <p:tag name="KSO_WM_UNIT_INDEX" val="1"/>
  <p:tag name="KSO_WM_UNIT_PRESET_TEXT" val="单击此处添加标题内容"/>
  <p:tag name="KSO_WM_UNIT_TEXT_TYPE" val="1"/>
  <p:tag name="KSO_WM_UNIT_TYPE" val="a"/>
</p:tagLst>
</file>

<file path=ppt/tags/tag195.xml><?xml version="1.0" encoding="utf-8"?>
<p:tagLst xmlns:p="http://schemas.openxmlformats.org/presentationml/2006/main">
  <p:tag name="KSO_WM_BEAUTIFY_FLAG" val="#fgm#"/>
  <p:tag name="KSO_WM_DIAGRAM_GROUP_CODE" val="1"/>
  <p:tag name="KSO_WM_UNIT_INDEX" val="1_1_1"/>
  <p:tag name="KSO_WM_UNIT_PRESET_TEXT" val="单击此处输入项正文，文字是您思想的提炼，请尽量言简意赅的阐述观点。单击此处输入项正文，文字是您思想的提炼，请尽量言简意赅的阐述观点。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196.xml><?xml version="1.0" encoding="utf-8"?>
<p:tagLst xmlns:p="http://schemas.openxmlformats.org/presentationml/2006/main">
  <p:tag name="KSO_WM_BEAUTIFY_FLAG" val="#wm#"/>
  <p:tag name="KSO_WM_UNIT_INDEX" val="1"/>
  <p:tag name="KSO_WM_UNIT_PRESET_TEXT" val="单击此处添加标题内容"/>
  <p:tag name="KSO_WM_UNIT_TEXT_TYPE" val="1"/>
  <p:tag name="KSO_WM_UNIT_TYPE" val="a"/>
</p:tagLst>
</file>

<file path=ppt/tags/tag197.xml><?xml version="1.0" encoding="utf-8"?>
<p:tagLst xmlns:p="http://schemas.openxmlformats.org/presentationml/2006/main">
  <p:tag name="KSO_WM_BEAUTIFY_FLAG" val="#fgm#"/>
  <p:tag name="KSO_WM_DIAGRAM_GROUP_CODE" val="1"/>
  <p:tag name="KSO_WM_UNIT_INDEX" val="1_1_1"/>
  <p:tag name="KSO_WM_UNIT_PRESET_TEXT" val="单击此处输入项正文，文字是您思想的提炼，请尽量言简意赅的阐述观点。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198.xml><?xml version="1.0" encoding="utf-8"?>
<p:tagLst xmlns:p="http://schemas.openxmlformats.org/presentationml/2006/main">
  <p:tag name="KSO_WM_FIGMA_LIMIT" val=""/>
  <p:tag name="KSO_WM_FIGMA_SLIDE_GROUP" val="64"/>
  <p:tag name="KSO_WM_SLIDE_TYPE" val="text"/>
</p:tagLst>
</file>

<file path=ppt/tags/tag199.xml><?xml version="1.0" encoding="utf-8"?>
<p:tagLst xmlns:p="http://schemas.openxmlformats.org/presentationml/2006/main">
  <p:tag name="KSO_WM_BEAUTIFY_FLAG" val="#wm#"/>
  <p:tag name="KSO_WM_UNIT_INDEX" val="1"/>
  <p:tag name="KSO_WM_UNIT_TYPE" val="a"/>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BEAUTIFY_FLAG" val="#wm#"/>
  <p:tag name="KSO_WM_UNIT_INDEX" val="1"/>
  <p:tag name="KSO_WM_UNIT_TYPE" val="e"/>
</p:tagLst>
</file>

<file path=ppt/tags/tag201.xml><?xml version="1.0" encoding="utf-8"?>
<p:tagLst xmlns:p="http://schemas.openxmlformats.org/presentationml/2006/main">
  <p:tag name="KSO_WM_FIGMA_LIMIT" val=""/>
  <p:tag name="KSO_WM_FIGMA_SLIDE_GROUP" val="2"/>
  <p:tag name="KSO_WM_SLIDE_TYPE" val="sectionTitle"/>
</p:tagLst>
</file>

<file path=ppt/tags/tag202.xml><?xml version="1.0" encoding="utf-8"?>
<p:tagLst xmlns:p="http://schemas.openxmlformats.org/presentationml/2006/main">
  <p:tag name="KSO_WM_BEAUTIFY_FLAG" val="#wm#"/>
  <p:tag name="KSO_WM_UNIT_INDEX" val="1"/>
  <p:tag name="KSO_WM_UNIT_TYPE" val="a"/>
</p:tagLst>
</file>

<file path=ppt/tags/tag203.xml><?xml version="1.0" encoding="utf-8"?>
<p:tagLst xmlns:p="http://schemas.openxmlformats.org/presentationml/2006/main">
  <p:tag name="KSO_WM_BEAUTIFY_FLAG" val="#wm#"/>
  <p:tag name="KSO_WM_UNIT_INDEX" val="1"/>
  <p:tag name="KSO_WM_UNIT_TYPE" val="e"/>
</p:tagLst>
</file>

<file path=ppt/tags/tag204.xml><?xml version="1.0" encoding="utf-8"?>
<p:tagLst xmlns:p="http://schemas.openxmlformats.org/presentationml/2006/main">
  <p:tag name="KSO_WM_FIGMA_LIMIT" val=""/>
  <p:tag name="KSO_WM_FIGMA_SLIDE_GROUP" val="2"/>
  <p:tag name="KSO_WM_SLIDE_TYPE" val="sectionTitle"/>
</p:tagLst>
</file>

<file path=ppt/tags/tag205.xml><?xml version="1.0" encoding="utf-8"?>
<p:tagLst xmlns:p="http://schemas.openxmlformats.org/presentationml/2006/main">
  <p:tag name="KSO_WM_BEAUTIFY_FLAG" val="#wm#"/>
  <p:tag name="KSO_WM_UNIT_INDEX" val="1"/>
  <p:tag name="KSO_WM_UNIT_TYPE" val="a"/>
</p:tagLst>
</file>

<file path=ppt/tags/tag206.xml><?xml version="1.0" encoding="utf-8"?>
<p:tagLst xmlns:p="http://schemas.openxmlformats.org/presentationml/2006/main">
  <p:tag name="KSO_WM_BEAUTIFY_FLAG" val="#wm#"/>
  <p:tag name="KSO_WM_UNIT_INDEX" val="1"/>
  <p:tag name="KSO_WM_UNIT_TYPE" val="e"/>
</p:tagLst>
</file>

<file path=ppt/tags/tag207.xml><?xml version="1.0" encoding="utf-8"?>
<p:tagLst xmlns:p="http://schemas.openxmlformats.org/presentationml/2006/main">
  <p:tag name="KSO_WM_FIGMA_LIMIT" val=""/>
  <p:tag name="KSO_WM_FIGMA_SLIDE_GROUP" val="2"/>
  <p:tag name="KSO_WM_SLIDE_TYPE" val="sectionTitle"/>
</p:tagLst>
</file>

<file path=ppt/tags/tag208.xml><?xml version="1.0" encoding="utf-8"?>
<p:tagLst xmlns:p="http://schemas.openxmlformats.org/presentationml/2006/main">
  <p:tag name="KSO_WM_BEAUTIFY_FLAG" val="#wm#"/>
  <p:tag name="KSO_WM_UNIT_INDEX" val="1"/>
  <p:tag name="KSO_WM_UNIT_TYPE" val="a"/>
</p:tagLst>
</file>

<file path=ppt/tags/tag209.xml><?xml version="1.0" encoding="utf-8"?>
<p:tagLst xmlns:p="http://schemas.openxmlformats.org/presentationml/2006/main">
  <p:tag name="KSO_WM_BEAUTIFY_FLAG" val="#wm#"/>
  <p:tag name="KSO_WM_UNIT_INDEX" val="1"/>
  <p:tag name="KSO_WM_UNIT_TYPE" val="e"/>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FIGMA_LIMIT" val=""/>
  <p:tag name="KSO_WM_FIGMA_SLIDE_GROUP" val="2"/>
  <p:tag name="KSO_WM_SLIDE_TYPE" val="sectionTitle"/>
</p:tagLst>
</file>

<file path=ppt/tags/tag211.xml><?xml version="1.0" encoding="utf-8"?>
<p:tagLst xmlns:p="http://schemas.openxmlformats.org/presentationml/2006/main">
  <p:tag name="KSO_WM_BEAUTIFY_FLAG" val="#wm#"/>
  <p:tag name="KSO_WM_UNIT_INDEX" val="1"/>
  <p:tag name="KSO_WM_UNIT_TYPE" val="i"/>
</p:tagLst>
</file>

<file path=ppt/tags/tag212.xml><?xml version="1.0" encoding="utf-8"?>
<p:tagLst xmlns:p="http://schemas.openxmlformats.org/presentationml/2006/main">
  <p:tag name="KSO_WM_BEAUTIFY_FLAG" val="#wm#"/>
  <p:tag name="KSO_WM_UNIT_INDEX" val="2"/>
  <p:tag name="KSO_WM_UNIT_TYPE" val="i"/>
</p:tagLst>
</file>

<file path=ppt/tags/tag213.xml><?xml version="1.0" encoding="utf-8"?>
<p:tagLst xmlns:p="http://schemas.openxmlformats.org/presentationml/2006/main">
  <p:tag name="KSO_WM_BEAUTIFY_FLAG" val="#fgm#"/>
  <p:tag name="KSO_WM_DIAGRAM_GROUP_CODE" val="1"/>
  <p:tag name="KSO_WM_UNIT_INDEX" val="1_1_1"/>
  <p:tag name="KSO_WM_UNIT_TYPE" val="l_h_i"/>
</p:tagLst>
</file>

<file path=ppt/tags/tag214.xml><?xml version="1.0" encoding="utf-8"?>
<p:tagLst xmlns:p="http://schemas.openxmlformats.org/presentationml/2006/main">
  <p:tag name="KSO_WM_BEAUTIFY_FLAG" val="#fgm#"/>
  <p:tag name="KSO_WM_DIAGRAM_GROUP_CODE" val="1"/>
  <p:tag name="KSO_WM_UNIT_INDEX" val="1_2_1"/>
  <p:tag name="KSO_WM_UNIT_TYPE" val="l_h_i"/>
</p:tagLst>
</file>

<file path=ppt/tags/tag215.xml><?xml version="1.0" encoding="utf-8"?>
<p:tagLst xmlns:p="http://schemas.openxmlformats.org/presentationml/2006/main">
  <p:tag name="KSO_WM_BEAUTIFY_FLAG" val="#fgm#"/>
  <p:tag name="KSO_WM_DIAGRAM_GROUP_CODE" val="1"/>
  <p:tag name="KSO_WM_UNIT_INDEX" val="1_1_1"/>
  <p:tag name="KSO_WM_UNIT_PRESET_TEXT" val="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216.xml><?xml version="1.0" encoding="utf-8"?>
<p:tagLst xmlns:p="http://schemas.openxmlformats.org/presentationml/2006/main">
  <p:tag name="KSO_WM_BEAUTIFY_FLAG" val="#fgm#"/>
  <p:tag name="KSO_WM_DIAGRAM_GROUP_CODE" val="1"/>
  <p:tag name="KSO_WM_UNIT_INDEX" val="1_2_1"/>
  <p:tag name="KSO_WM_UNIT_PRESET_TEXT" val="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217.xml><?xml version="1.0" encoding="utf-8"?>
<p:tagLst xmlns:p="http://schemas.openxmlformats.org/presentationml/2006/main">
  <p:tag name="KSO_WM_FIGMA_LIMIT" val=""/>
  <p:tag name="KSO_WM_FIGMA_SLIDE_GROUP" val="3"/>
  <p:tag name="KSO_WM_SLIDE_TYPE" val="text"/>
</p:tagLst>
</file>

<file path=ppt/tags/tag218.xml><?xml version="1.0" encoding="utf-8"?>
<p:tagLst xmlns:p="http://schemas.openxmlformats.org/presentationml/2006/main">
  <p:tag name="KSO_WM_BEAUTIFY_FLAG" val="#wm#"/>
  <p:tag name="KSO_WM_UNIT_INDEX" val="1"/>
  <p:tag name="KSO_WM_UNIT_TYPE" val="a"/>
</p:tagLst>
</file>

<file path=ppt/tags/tag219.xml><?xml version="1.0" encoding="utf-8"?>
<p:tagLst xmlns:p="http://schemas.openxmlformats.org/presentationml/2006/main">
  <p:tag name="KSO_WM_BEAUTIFY_FLAG" val="#wm#"/>
  <p:tag name="KSO_WM_UNIT_INDEX" val="1"/>
  <p:tag name="KSO_WM_UNIT_TYPE" val="e"/>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0.xml><?xml version="1.0" encoding="utf-8"?>
<p:tagLst xmlns:p="http://schemas.openxmlformats.org/presentationml/2006/main">
  <p:tag name="KSO_WM_FIGMA_LIMIT" val=""/>
  <p:tag name="KSO_WM_FIGMA_SLIDE_GROUP" val="2"/>
  <p:tag name="KSO_WM_SLIDE_TYPE" val="sectionTitle"/>
</p:tagLst>
</file>

<file path=ppt/tags/tag221.xml><?xml version="1.0" encoding="utf-8"?>
<p:tagLst xmlns:p="http://schemas.openxmlformats.org/presentationml/2006/main">
  <p:tag name="KSO_WM_BEAUTIFY_FLAG" val="#wm#"/>
  <p:tag name="KSO_WM_UNIT_INDEX" val="1"/>
  <p:tag name="KSO_WM_UNIT_PRESET_TEXT" val="单击此处添加标题内容"/>
  <p:tag name="KSO_WM_UNIT_TEXT_TYPE" val="1"/>
  <p:tag name="KSO_WM_UNIT_TYPE" val="a"/>
</p:tagLst>
</file>

<file path=ppt/tags/tag222.xml><?xml version="1.0" encoding="utf-8"?>
<p:tagLst xmlns:p="http://schemas.openxmlformats.org/presentationml/2006/main">
  <p:tag name="KSO_WM_BEAUTIFY_FLAG" val="#fgm#"/>
  <p:tag name="KSO_WM_DIAGRAM_GROUP_CODE" val="1"/>
  <p:tag name="KSO_WM_UNIT_INDEX" val="1_1_1"/>
  <p:tag name="KSO_WM_UNIT_TYPE" val="l_h_i"/>
</p:tagLst>
</file>

<file path=ppt/tags/tag223.xml><?xml version="1.0" encoding="utf-8"?>
<p:tagLst xmlns:p="http://schemas.openxmlformats.org/presentationml/2006/main">
  <p:tag name="KSO_WM_BEAUTIFY_FLAG" val="#fgm#"/>
  <p:tag name="KSO_WM_DIAGRAM_GROUP_CODE" val="1"/>
  <p:tag name="KSO_WM_UNIT_INDEX" val="1_1_2"/>
  <p:tag name="KSO_WM_UNIT_SUBTYPE" val="d"/>
  <p:tag name="KSO_WM_UNIT_TYPE" val="l_h_i"/>
</p:tagLst>
</file>

<file path=ppt/tags/tag224.xml><?xml version="1.0" encoding="utf-8"?>
<p:tagLst xmlns:p="http://schemas.openxmlformats.org/presentationml/2006/main">
  <p:tag name="KSO_WM_BEAUTIFY_FLAG" val="#fgm#"/>
  <p:tag name="KSO_WM_DIAGRAM_GROUP_CODE" val="1"/>
  <p:tag name="KSO_WM_UNIT_INDEX" val="1_1_1"/>
  <p:tag name="KSO_WM_UNIT_PRESET_TEXT" val="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225.xml><?xml version="1.0" encoding="utf-8"?>
<p:tagLst xmlns:p="http://schemas.openxmlformats.org/presentationml/2006/main">
  <p:tag name="KSO_WM_BEAUTIFY_FLAG" val="#fgm#"/>
  <p:tag name="KSO_WM_DIAGRAM_GROUP_CODE" val="1"/>
  <p:tag name="KSO_WM_UNIT_INDEX" val="1_2_1"/>
  <p:tag name="KSO_WM_UNIT_TYPE" val="l_h_i"/>
</p:tagLst>
</file>

<file path=ppt/tags/tag226.xml><?xml version="1.0" encoding="utf-8"?>
<p:tagLst xmlns:p="http://schemas.openxmlformats.org/presentationml/2006/main">
  <p:tag name="KSO_WM_BEAUTIFY_FLAG" val="#fgm#"/>
  <p:tag name="KSO_WM_DIAGRAM_GROUP_CODE" val="1"/>
  <p:tag name="KSO_WM_UNIT_INDEX" val="1_2_2"/>
  <p:tag name="KSO_WM_UNIT_SUBTYPE" val="d"/>
  <p:tag name="KSO_WM_UNIT_TYPE" val="l_h_i"/>
</p:tagLst>
</file>

<file path=ppt/tags/tag227.xml><?xml version="1.0" encoding="utf-8"?>
<p:tagLst xmlns:p="http://schemas.openxmlformats.org/presentationml/2006/main">
  <p:tag name="KSO_WM_BEAUTIFY_FLAG" val="#fgm#"/>
  <p:tag name="KSO_WM_DIAGRAM_GROUP_CODE" val="1"/>
  <p:tag name="KSO_WM_UNIT_INDEX" val="1_2_1"/>
  <p:tag name="KSO_WM_UNIT_PRESET_TEXT" val="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228.xml><?xml version="1.0" encoding="utf-8"?>
<p:tagLst xmlns:p="http://schemas.openxmlformats.org/presentationml/2006/main">
  <p:tag name="KSO_WM_BEAUTIFY_FLAG" val="#fgm#"/>
  <p:tag name="KSO_WM_DIAGRAM_GROUP_CODE" val="1"/>
  <p:tag name="KSO_WM_UNIT_INDEX" val="1_3_1"/>
  <p:tag name="KSO_WM_UNIT_TYPE" val="l_h_i"/>
</p:tagLst>
</file>

<file path=ppt/tags/tag229.xml><?xml version="1.0" encoding="utf-8"?>
<p:tagLst xmlns:p="http://schemas.openxmlformats.org/presentationml/2006/main">
  <p:tag name="KSO_WM_BEAUTIFY_FLAG" val="#fgm#"/>
  <p:tag name="KSO_WM_DIAGRAM_GROUP_CODE" val="1"/>
  <p:tag name="KSO_WM_UNIT_INDEX" val="1_3_2"/>
  <p:tag name="KSO_WM_UNIT_SUBTYPE" val="d"/>
  <p:tag name="KSO_WM_UNIT_TYPE" val="l_h_i"/>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BEAUTIFY_FLAG" val="#fgm#"/>
  <p:tag name="KSO_WM_DIAGRAM_GROUP_CODE" val="1"/>
  <p:tag name="KSO_WM_UNIT_INDEX" val="1_3_1"/>
  <p:tag name="KSO_WM_UNIT_PRESET_TEXT" val="单击此处输入项正文，文字是您思想的提炼，请尽量言简意赅的阐述观点。单击此处输入项正文，文字是您思想的提炼，请尽量言简意赅的阐述观点。"/>
  <p:tag name="KSO_WM_UNIT_TEXT_TYPE" val="1"/>
  <p:tag name="KSO_WM_UNIT_TYPE" val="l_h_f"/>
</p:tagLst>
</file>

<file path=ppt/tags/tag231.xml><?xml version="1.0" encoding="utf-8"?>
<p:tagLst xmlns:p="http://schemas.openxmlformats.org/presentationml/2006/main">
  <p:tag name="KSO_WM_FIGMA_LIMIT" val=""/>
  <p:tag name="KSO_WM_FIGMA_SLIDE_GROUP" val="50"/>
  <p:tag name="KSO_WM_SLIDE_TYPE" val="text"/>
</p:tagLst>
</file>

<file path=ppt/tags/tag232.xml><?xml version="1.0" encoding="utf-8"?>
<p:tagLst xmlns:p="http://schemas.openxmlformats.org/presentationml/2006/main">
  <p:tag name="KSO_WM_BEAUTIFY_FLAG" val="#wm#"/>
  <p:tag name="KSO_WM_UNIT_INDEX" val="1"/>
  <p:tag name="KSO_WM_UNIT_TYPE" val="a"/>
</p:tagLst>
</file>

<file path=ppt/tags/tag233.xml><?xml version="1.0" encoding="utf-8"?>
<p:tagLst xmlns:p="http://schemas.openxmlformats.org/presentationml/2006/main">
  <p:tag name="KSO_WM_BEAUTIFY_FLAG" val="#wm#"/>
  <p:tag name="KSO_WM_UNIT_INDEX" val="1"/>
  <p:tag name="KSO_WM_UNIT_TYPE" val="b"/>
</p:tagLst>
</file>

<file path=ppt/tags/tag234.xml><?xml version="1.0" encoding="utf-8"?>
<p:tagLst xmlns:p="http://schemas.openxmlformats.org/presentationml/2006/main">
  <p:tag name="KSO_WM_FIGMA_LIMIT" val=""/>
  <p:tag name="KSO_WM_FIGMA_SLIDE_GROUP" val="2"/>
  <p:tag name="KSO_WM_SLIDE_TYPE" val="endPage"/>
</p:tagLst>
</file>

<file path=ppt/tags/tag235.xml><?xml version="1.0" encoding="utf-8"?>
<p:tagLst xmlns:p="http://schemas.openxmlformats.org/presentationml/2006/main">
  <p:tag name="KSO_WM_PRESENTATION_SOURCE" val="WPPAIGeneratePPT"/>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UNIT_INDEX" val="1"/>
  <p:tag name="KSO_WM_UNIT_TYPE" val="i"/>
</p:tagLst>
</file>

<file path=ppt/tags/tag64.xml><?xml version="1.0" encoding="utf-8"?>
<p:tagLst xmlns:p="http://schemas.openxmlformats.org/presentationml/2006/main">
  <p:tag name="KSO_WM_BEAUTIFY_FLAG" val="#wm#"/>
  <p:tag name="KSO_WM_UNIT_INDEX" val="2"/>
  <p:tag name="KSO_WM_UNIT_TYPE" val="i"/>
</p:tagLst>
</file>

<file path=ppt/tags/tag65.xml><?xml version="1.0" encoding="utf-8"?>
<p:tagLst xmlns:p="http://schemas.openxmlformats.org/presentationml/2006/main">
  <p:tag name="KSO_WM_BEAUTIFY_FLAG" val="#wm#"/>
  <p:tag name="KSO_WM_UNIT_INDEX" val="3"/>
  <p:tag name="KSO_WM_UNIT_TYPE" val="i"/>
</p:tagLst>
</file>

<file path=ppt/tags/tag66.xml><?xml version="1.0" encoding="utf-8"?>
<p:tagLst xmlns:p="http://schemas.openxmlformats.org/presentationml/2006/main">
  <p:tag name="KSO_WM_BEAUTIFY_FLAG" val="#wm#"/>
  <p:tag name="KSO_WM_UNIT_INDEX" val="4"/>
  <p:tag name="KSO_WM_UNIT_TYPE" val="i"/>
</p:tagLst>
</file>

<file path=ppt/tags/tag67.xml><?xml version="1.0" encoding="utf-8"?>
<p:tagLst xmlns:p="http://schemas.openxmlformats.org/presentationml/2006/main">
  <p:tag name="KSO_WM_BEAUTIFY_FLAG" val="#wm#"/>
  <p:tag name="KSO_WM_UNIT_INDEX" val="5"/>
  <p:tag name="KSO_WM_UNIT_TYPE" val="i"/>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p="http://schemas.openxmlformats.org/presentationml/2006/main">
  <p:tag name="KSO_WM_BEAUTIFY_FLAG" val="#wm#"/>
  <p:tag name="KSO_WM_UNIT_INDEX" val="6"/>
  <p:tag name="KSO_WM_UNIT_TYPE" val="i"/>
</p:tagLst>
</file>

<file path=ppt/tags/tag72.xml><?xml version="1.0" encoding="utf-8"?>
<p:tagLst xmlns:p="http://schemas.openxmlformats.org/presentationml/2006/main">
  <p:tag name="KSO_WM_BEAUTIFY_FLAG" val="#wm#"/>
  <p:tag name="KSO_WM_UNIT_INDEX" val="7"/>
  <p:tag name="KSO_WM_UNIT_TYPE" val="i"/>
</p:tagLst>
</file>

<file path=ppt/tags/tag73.xml><?xml version="1.0" encoding="utf-8"?>
<p:tagLst xmlns:p="http://schemas.openxmlformats.org/presentationml/2006/main">
  <p:tag name="KSO_WM_BEAUTIFY_FLAG" val="#wm#"/>
  <p:tag name="KSO_WM_UNIT_INDEX" val="8"/>
  <p:tag name="KSO_WM_UNIT_TYPE" val="i"/>
</p:tagLst>
</file>

<file path=ppt/tags/tag74.xml><?xml version="1.0" encoding="utf-8"?>
<p:tagLst xmlns:p="http://schemas.openxmlformats.org/presentationml/2006/main">
  <p:tag name="KSO_WM_BEAUTIFY_FLAG" val="#wm#"/>
  <p:tag name="KSO_WM_UNIT_INDEX" val="1"/>
  <p:tag name="KSO_WM_UNIT_SUBTYPE" val="c"/>
  <p:tag name="KSO_WM_UNIT_TYPE" val="f"/>
</p:tagLst>
</file>

<file path=ppt/tags/tag75.xml><?xml version="1.0" encoding="utf-8"?>
<p:tagLst xmlns:p="http://schemas.openxmlformats.org/presentationml/2006/main">
  <p:tag name="KSO_WM_BEAUTIFY_FLAG" val="#wm#"/>
  <p:tag name="KSO_WM_UNIT_INDEX" val="1"/>
  <p:tag name="KSO_WM_UNIT_TYPE" val="a"/>
</p:tagLst>
</file>

<file path=ppt/tags/tag76.xml><?xml version="1.0" encoding="utf-8"?>
<p:tagLst xmlns:p="http://schemas.openxmlformats.org/presentationml/2006/main">
  <p:tag name="KSO_WM_BEAUTIFY_FLAG" val="#wm#"/>
  <p:tag name="KSO_WM_UNIT_INDEX" val="2"/>
  <p:tag name="KSO_WM_UNIT_SUBTYPE" val="b"/>
  <p:tag name="KSO_WM_UNIT_TYPE" val="f"/>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2.xml><?xml version="1.0" encoding="utf-8"?>
<p:tagLst xmlns:p="http://schemas.openxmlformats.org/presentationml/2006/main">
  <p:tag name="KSO_WM_BEAUTIFY_FLAG" val="#wm#"/>
  <p:tag name="KSO_WM_UNIT_INDEX" val="1"/>
  <p:tag name="KSO_WM_UNIT_TYPE" val="i"/>
</p:tagLst>
</file>

<file path=ppt/tags/tag83.xml><?xml version="1.0" encoding="utf-8"?>
<p:tagLst xmlns:p="http://schemas.openxmlformats.org/presentationml/2006/main">
  <p:tag name="KSO_WM_BEAUTIFY_FLAG" val="#wm#"/>
  <p:tag name="KSO_WM_UNIT_INDEX" val="2"/>
  <p:tag name="KSO_WM_UNIT_TYPE" val="i"/>
</p:tagLst>
</file>

<file path=ppt/tags/tag84.xml><?xml version="1.0" encoding="utf-8"?>
<p:tagLst xmlns:p="http://schemas.openxmlformats.org/presentationml/2006/main">
  <p:tag name="KSO_WM_BEAUTIFY_FLAG" val="#wm#"/>
  <p:tag name="KSO_WM_UNIT_INDEX" val="3"/>
  <p:tag name="KSO_WM_UNIT_TYPE" val="i"/>
</p:tagLst>
</file>

<file path=ppt/tags/tag85.xml><?xml version="1.0" encoding="utf-8"?>
<p:tagLst xmlns:p="http://schemas.openxmlformats.org/presentationml/2006/main">
  <p:tag name="KSO_WM_BEAUTIFY_FLAG" val="#wm#"/>
  <p:tag name="KSO_WM_UNIT_INDEX" val="4"/>
  <p:tag name="KSO_WM_UNIT_TYPE" val="i"/>
</p:tagLst>
</file>

<file path=ppt/tags/tag86.xml><?xml version="1.0" encoding="utf-8"?>
<p:tagLst xmlns:p="http://schemas.openxmlformats.org/presentationml/2006/main">
  <p:tag name="KSO_WM_BEAUTIFY_FLAG" val="#wm#"/>
  <p:tag name="KSO_WM_UNIT_INDEX" val="5"/>
  <p:tag name="KSO_WM_UNIT_TYPE" val="i"/>
</p:tagLst>
</file>

<file path=ppt/tags/tag87.xml><?xml version="1.0" encoding="utf-8"?>
<p:tagLst xmlns:p="http://schemas.openxmlformats.org/presentationml/2006/main">
  <p:tag name="KSO_WM_BEAUTIFY_FLAG" val="#wm#"/>
  <p:tag name="KSO_WM_UNIT_INDEX" val="6"/>
  <p:tag name="KSO_WM_UNIT_TYPE" val="i"/>
</p:tagLst>
</file>

<file path=ppt/tags/tag88.xml><?xml version="1.0" encoding="utf-8"?>
<p:tagLst xmlns:p="http://schemas.openxmlformats.org/presentationml/2006/main">
  <p:tag name="KSO_WM_BEAUTIFY_FLAG" val="#wm#"/>
  <p:tag name="KSO_WM_UNIT_INDEX" val="7"/>
  <p:tag name="KSO_WM_UNIT_TYPE" val="i"/>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UNIT_INDEX" val="8"/>
  <p:tag name="KSO_WM_UNIT_TYPE" val="i"/>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3.xml><?xml version="1.0" encoding="utf-8"?>
<p:tagLst xmlns:p="http://schemas.openxmlformats.org/presentationml/2006/main">
  <p:tag name="KSO_WM_BEAUTIFY_FLAG" val="#wm#"/>
  <p:tag name="KSO_WM_UNIT_INDEX" val="1"/>
  <p:tag name="KSO_WM_UNIT_TYPE" val="a"/>
</p:tagLst>
</file>

<file path=ppt/tags/tag94.xml><?xml version="1.0" encoding="utf-8"?>
<p:tagLst xmlns:p="http://schemas.openxmlformats.org/presentationml/2006/main">
  <p:tag name="KSO_WM_BEAUTIFY_FLAG" val="#wm#"/>
  <p:tag name="KSO_WM_UNIT_INDEX" val="1"/>
  <p:tag name="KSO_WM_UNIT_TYPE" val="e"/>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蓝色职场简约风主题">
  <a:themeElements>
    <a:clrScheme name="">
      <a:dk1>
        <a:srgbClr val="000000"/>
      </a:dk1>
      <a:lt1>
        <a:srgbClr val="FFFFFF"/>
      </a:lt1>
      <a:dk2>
        <a:srgbClr val="333638"/>
      </a:dk2>
      <a:lt2>
        <a:srgbClr val="F6F6F9"/>
      </a:lt2>
      <a:accent1>
        <a:srgbClr val="3B4263"/>
      </a:accent1>
      <a:accent2>
        <a:srgbClr val="0F1122"/>
      </a:accent2>
      <a:accent3>
        <a:srgbClr val="BFDAFF"/>
      </a:accent3>
      <a:accent4>
        <a:srgbClr val="3266EB"/>
      </a:accent4>
      <a:accent5>
        <a:srgbClr val="1D4DF6"/>
      </a:accent5>
      <a:accent6>
        <a:srgbClr val="406EEE"/>
      </a:accent6>
      <a:hlink>
        <a:srgbClr val="E28835"/>
      </a:hlink>
      <a:folHlink>
        <a:srgbClr val="9D8874"/>
      </a:folHlink>
    </a:clrScheme>
    <a:fontScheme name="">
      <a:majorFont>
        <a:latin typeface="Microsoft YaHei UI"/>
        <a:ea typeface="Microsoft YaHei UI"/>
        <a:cs typeface=""/>
      </a:majorFont>
      <a:minorFont>
        <a:latin typeface="Microsoft YaHei UI"/>
        <a:ea typeface="Microsoft YaHei UI"/>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1512</Words>
  <Application>WPS 演示</Application>
  <PresentationFormat>宽屏</PresentationFormat>
  <Paragraphs>106</Paragraphs>
  <Slides>17</Slides>
  <Notes>4</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17</vt:i4>
      </vt:variant>
    </vt:vector>
  </HeadingPairs>
  <TitlesOfParts>
    <vt:vector size="34" baseType="lpstr">
      <vt:lpstr>Arial</vt:lpstr>
      <vt:lpstr>宋体</vt:lpstr>
      <vt:lpstr>Wingdings</vt:lpstr>
      <vt:lpstr>Wingdings</vt:lpstr>
      <vt:lpstr>Microsoft YaHei UI</vt:lpstr>
      <vt:lpstr>微软雅黑</vt:lpstr>
      <vt:lpstr>Arial Unicode MS</vt:lpstr>
      <vt:lpstr>Calibri</vt:lpstr>
      <vt:lpstr>Times New Roman</vt:lpstr>
      <vt:lpstr>方正仿宋简体</vt:lpstr>
      <vt:lpstr>方正仿宋繁体</vt:lpstr>
      <vt:lpstr>方正小标宋简体</vt:lpstr>
      <vt:lpstr>方正楷体简体</vt:lpstr>
      <vt:lpstr>方正楷体_GBK</vt:lpstr>
      <vt:lpstr>BatangChe</vt:lpstr>
      <vt:lpstr>WPS</vt:lpstr>
      <vt:lpstr>蓝色职场简约风主题</vt:lpstr>
      <vt:lpstr>嘉祥县信访局2024年政府信息公开</vt:lpstr>
      <vt:lpstr>PowerPoint 演示文稿</vt:lpstr>
      <vt:lpstr>目录</vt:lpstr>
      <vt:lpstr>总体情况</vt:lpstr>
      <vt:lpstr>PowerPoint 演示文稿</vt:lpstr>
      <vt:lpstr>PowerPoint 演示文稿</vt:lpstr>
      <vt:lpstr>主动公开政府信息情况</vt:lpstr>
      <vt:lpstr>PowerPoint 演示文稿</vt:lpstr>
      <vt:lpstr>收到和处理政府信息公开申请情况</vt:lpstr>
      <vt:lpstr>PowerPoint 演示文稿</vt:lpstr>
      <vt:lpstr>政府信息公开行政复议、行政诉讼情况</vt:lpstr>
      <vt:lpstr>PowerPoint 演示文稿</vt:lpstr>
      <vt:lpstr>存在的主要问题及改进情况</vt:lpstr>
      <vt:lpstr>PowerPoint 演示文稿</vt:lpstr>
      <vt:lpstr>其他需要报告的事项</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xfj</dc:creator>
  <cp:lastModifiedBy>dove.</cp:lastModifiedBy>
  <cp:revision>156</cp:revision>
  <dcterms:created xsi:type="dcterms:W3CDTF">2019-06-19T02:08:00Z</dcterms:created>
  <dcterms:modified xsi:type="dcterms:W3CDTF">2025-01-14T10:15:50Z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ACA064AF8B1642CFB07F5869A872F9D6_13</vt:lpwstr>
  </property>
</Properties>
</file>