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35.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7" r:id="rId4"/>
    <p:sldId id="261" r:id="rId5"/>
    <p:sldId id="258" r:id="rId6"/>
    <p:sldId id="259" r:id="rId7"/>
    <p:sldId id="284" r:id="rId8"/>
    <p:sldId id="263" r:id="rId9"/>
    <p:sldId id="266" r:id="rId10"/>
    <p:sldId id="274" r:id="rId11"/>
    <p:sldId id="267" r:id="rId12"/>
    <p:sldId id="275" r:id="rId13"/>
    <p:sldId id="268" r:id="rId14"/>
    <p:sldId id="276" r:id="rId15"/>
    <p:sldId id="269" r:id="rId16"/>
    <p:sldId id="270" r:id="rId17"/>
    <p:sldId id="271" r:id="rId18"/>
    <p:sldId id="272" r:id="rId19"/>
    <p:sldId id="273"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7" userDrawn="1">
          <p15:clr>
            <a:srgbClr val="A4A3A4"/>
          </p15:clr>
        </p15:guide>
        <p15:guide id="2" pos="379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257"/>
        <p:guide pos="3797"/>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4" Type="http://schemas.openxmlformats.org/officeDocument/2006/relationships/tags" Target="tags/tag235.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68.xml"/><Relationship Id="rId8" Type="http://schemas.openxmlformats.org/officeDocument/2006/relationships/tags" Target="../tags/tag67.xml"/><Relationship Id="rId7" Type="http://schemas.openxmlformats.org/officeDocument/2006/relationships/tags" Target="../tags/tag66.xml"/><Relationship Id="rId6" Type="http://schemas.openxmlformats.org/officeDocument/2006/relationships/tags" Target="../tags/tag65.xml"/><Relationship Id="rId5" Type="http://schemas.openxmlformats.org/officeDocument/2006/relationships/image" Target="NULL" TargetMode="External"/><Relationship Id="rId4" Type="http://schemas.openxmlformats.org/officeDocument/2006/relationships/image" Target="../media/image1.png"/><Relationship Id="rId3" Type="http://schemas.openxmlformats.org/officeDocument/2006/relationships/tags" Target="../tags/tag64.xml"/><Relationship Id="rId2" Type="http://schemas.openxmlformats.org/officeDocument/2006/relationships/tags" Target="../tags/tag63.xml"/><Relationship Id="rId19" Type="http://schemas.openxmlformats.org/officeDocument/2006/relationships/tags" Target="../tags/tag76.xml"/><Relationship Id="rId18" Type="http://schemas.openxmlformats.org/officeDocument/2006/relationships/tags" Target="../tags/tag75.xml"/><Relationship Id="rId17" Type="http://schemas.openxmlformats.org/officeDocument/2006/relationships/tags" Target="../tags/tag74.xml"/><Relationship Id="rId16" Type="http://schemas.openxmlformats.org/officeDocument/2006/relationships/image" Target="../media/image3.png"/><Relationship Id="rId15" Type="http://schemas.openxmlformats.org/officeDocument/2006/relationships/tags" Target="../tags/tag73.xml"/><Relationship Id="rId14" Type="http://schemas.openxmlformats.org/officeDocument/2006/relationships/tags" Target="../tags/tag72.xml"/><Relationship Id="rId13" Type="http://schemas.openxmlformats.org/officeDocument/2006/relationships/image" Target="../media/image2.png"/><Relationship Id="rId12" Type="http://schemas.openxmlformats.org/officeDocument/2006/relationships/tags" Target="../tags/tag71.xml"/><Relationship Id="rId11" Type="http://schemas.openxmlformats.org/officeDocument/2006/relationships/tags" Target="../tags/tag70.xml"/><Relationship Id="rId10" Type="http://schemas.openxmlformats.org/officeDocument/2006/relationships/tags" Target="../tags/tag69.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81.xml"/><Relationship Id="rId5" Type="http://schemas.openxmlformats.org/officeDocument/2006/relationships/tags" Target="../tags/tag80.xml"/><Relationship Id="rId4" Type="http://schemas.openxmlformats.org/officeDocument/2006/relationships/tags" Target="../tags/tag79.xml"/><Relationship Id="rId3" Type="http://schemas.openxmlformats.org/officeDocument/2006/relationships/tags" Target="../tags/tag78.xml"/><Relationship Id="rId2" Type="http://schemas.openxmlformats.org/officeDocument/2006/relationships/tags" Target="../tags/tag77.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86.xml"/><Relationship Id="rId7" Type="http://schemas.openxmlformats.org/officeDocument/2006/relationships/image" Target="NULL" TargetMode="External"/><Relationship Id="rId6" Type="http://schemas.openxmlformats.org/officeDocument/2006/relationships/image" Target="../media/image3.png"/><Relationship Id="rId5" Type="http://schemas.openxmlformats.org/officeDocument/2006/relationships/tags" Target="../tags/tag85.xml"/><Relationship Id="rId4" Type="http://schemas.openxmlformats.org/officeDocument/2006/relationships/tags" Target="../tags/tag84.xml"/><Relationship Id="rId3" Type="http://schemas.openxmlformats.org/officeDocument/2006/relationships/tags" Target="../tags/tag83.xml"/><Relationship Id="rId2" Type="http://schemas.openxmlformats.org/officeDocument/2006/relationships/tags" Target="../tags/tag82.xml"/><Relationship Id="rId17" Type="http://schemas.openxmlformats.org/officeDocument/2006/relationships/tags" Target="../tags/tag94.xml"/><Relationship Id="rId16" Type="http://schemas.openxmlformats.org/officeDocument/2006/relationships/tags" Target="../tags/tag93.xml"/><Relationship Id="rId15" Type="http://schemas.openxmlformats.org/officeDocument/2006/relationships/tags" Target="../tags/tag92.xml"/><Relationship Id="rId14" Type="http://schemas.openxmlformats.org/officeDocument/2006/relationships/tags" Target="../tags/tag91.xml"/><Relationship Id="rId13" Type="http://schemas.openxmlformats.org/officeDocument/2006/relationships/tags" Target="../tags/tag90.xml"/><Relationship Id="rId12" Type="http://schemas.openxmlformats.org/officeDocument/2006/relationships/tags" Target="../tags/tag8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108.xml"/><Relationship Id="rId8" Type="http://schemas.openxmlformats.org/officeDocument/2006/relationships/tags" Target="../tags/tag107.xml"/><Relationship Id="rId7" Type="http://schemas.openxmlformats.org/officeDocument/2006/relationships/tags" Target="../tags/tag106.xml"/><Relationship Id="rId6" Type="http://schemas.openxmlformats.org/officeDocument/2006/relationships/tags" Target="../tags/tag105.xml"/><Relationship Id="rId5" Type="http://schemas.openxmlformats.org/officeDocument/2006/relationships/tags" Target="../tags/tag104.xml"/><Relationship Id="rId4" Type="http://schemas.openxmlformats.org/officeDocument/2006/relationships/tags" Target="../tags/tag103.xml"/><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112.xml"/><Relationship Id="rId4" Type="http://schemas.openxmlformats.org/officeDocument/2006/relationships/tags" Target="../tags/tag111.xml"/><Relationship Id="rId3" Type="http://schemas.openxmlformats.org/officeDocument/2006/relationships/tags" Target="../tags/tag110.xml"/><Relationship Id="rId2" Type="http://schemas.openxmlformats.org/officeDocument/2006/relationships/tags" Target="../tags/tag109.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115.xml"/><Relationship Id="rId3" Type="http://schemas.openxmlformats.org/officeDocument/2006/relationships/tags" Target="../tags/tag114.xml"/><Relationship Id="rId2" Type="http://schemas.openxmlformats.org/officeDocument/2006/relationships/tags" Target="../tags/tag113.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21.xml"/><Relationship Id="rId6" Type="http://schemas.openxmlformats.org/officeDocument/2006/relationships/tags" Target="../tags/tag120.xml"/><Relationship Id="rId5" Type="http://schemas.openxmlformats.org/officeDocument/2006/relationships/tags" Target="../tags/tag119.xml"/><Relationship Id="rId4" Type="http://schemas.openxmlformats.org/officeDocument/2006/relationships/tags" Target="../tags/tag118.xml"/><Relationship Id="rId3" Type="http://schemas.openxmlformats.org/officeDocument/2006/relationships/tags" Target="../tags/tag117.xml"/><Relationship Id="rId2" Type="http://schemas.openxmlformats.org/officeDocument/2006/relationships/tags" Target="../tags/tag116.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26.xml"/><Relationship Id="rId5" Type="http://schemas.openxmlformats.org/officeDocument/2006/relationships/tags" Target="../tags/tag125.xml"/><Relationship Id="rId4" Type="http://schemas.openxmlformats.org/officeDocument/2006/relationships/tags" Target="../tags/tag124.xml"/><Relationship Id="rId3" Type="http://schemas.openxmlformats.org/officeDocument/2006/relationships/tags" Target="../tags/tag123.xml"/><Relationship Id="rId2" Type="http://schemas.openxmlformats.org/officeDocument/2006/relationships/tags" Target="../tags/tag122.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30.xml"/><Relationship Id="rId4" Type="http://schemas.openxmlformats.org/officeDocument/2006/relationships/tags" Target="../tags/tag129.xml"/><Relationship Id="rId3" Type="http://schemas.openxmlformats.org/officeDocument/2006/relationships/tags" Target="../tags/tag128.xml"/><Relationship Id="rId2" Type="http://schemas.openxmlformats.org/officeDocument/2006/relationships/tags" Target="../tags/tag127.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image" Target="../media/image2.png"/><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6" Type="http://schemas.openxmlformats.org/officeDocument/2006/relationships/tags" Target="../tags/tag142.xml"/><Relationship Id="rId15" Type="http://schemas.openxmlformats.org/officeDocument/2006/relationships/tags" Target="../tags/tag141.xml"/><Relationship Id="rId14" Type="http://schemas.openxmlformats.org/officeDocument/2006/relationships/tags" Target="../tags/tag140.xml"/><Relationship Id="rId13" Type="http://schemas.openxmlformats.org/officeDocument/2006/relationships/image" Target="../media/image3.png"/><Relationship Id="rId12" Type="http://schemas.openxmlformats.org/officeDocument/2006/relationships/tags" Target="../tags/tag139.xml"/><Relationship Id="rId11" Type="http://schemas.openxmlformats.org/officeDocument/2006/relationships/tags" Target="../tags/tag138.xml"/><Relationship Id="rId10" Type="http://schemas.openxmlformats.org/officeDocument/2006/relationships/image" Target="NULL" TargetMode="Externa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9" Type="http://schemas.openxmlformats.org/officeDocument/2006/relationships/tags" Target="../tags/tag147.xml"/><Relationship Id="rId8" Type="http://schemas.openxmlformats.org/officeDocument/2006/relationships/image" Target="../media/image2.png"/><Relationship Id="rId7" Type="http://schemas.openxmlformats.org/officeDocument/2006/relationships/tags" Target="../tags/tag146.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image" Target="NULL" TargetMode="External"/><Relationship Id="rId3" Type="http://schemas.openxmlformats.org/officeDocument/2006/relationships/image" Target="../media/image4.png"/><Relationship Id="rId2" Type="http://schemas.openxmlformats.org/officeDocument/2006/relationships/tags" Target="../tags/tag143.xml"/><Relationship Id="rId11" Type="http://schemas.openxmlformats.org/officeDocument/2006/relationships/image" Target="../media/image3.png"/><Relationship Id="rId10" Type="http://schemas.openxmlformats.org/officeDocument/2006/relationships/tags" Target="../tags/tag148.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封面页-2">
    <p:bg>
      <p:bgPr>
        <a:solidFill>
          <a:schemeClr val="bg1"/>
        </a:solidFill>
        <a:effectLst/>
      </p:bgPr>
    </p:bg>
    <p:spTree>
      <p:nvGrpSpPr>
        <p:cNvPr id="1" name=""/>
        <p:cNvGrpSpPr/>
        <p:nvPr/>
      </p:nvGrpSpPr>
      <p:grpSpPr>
        <a:xfrm>
          <a:off x="0" y="0"/>
          <a:ext cx="0" cy="0"/>
          <a:chOff x="0" y="0"/>
          <a:chExt cx="0" cy="0"/>
        </a:xfrm>
      </p:grpSpPr>
      <p:sp>
        <p:nvSpPr>
          <p:cNvPr id="4" name="任意多边形 3"/>
          <p:cNvSpPr/>
          <p:nvPr userDrawn="1">
            <p:custDataLst>
              <p:tags r:id="rId2"/>
            </p:custDataLst>
          </p:nvPr>
        </p:nvSpPr>
        <p:spPr>
          <a:xfrm rot="10800000" flipV="1">
            <a:off x="0" y="0"/>
            <a:ext cx="12191365" cy="6031865"/>
          </a:xfrm>
          <a:custGeom>
            <a:avLst/>
            <a:gdLst>
              <a:gd name="connisteX0" fmla="*/ 12191996 w 12191996"/>
              <a:gd name="connsiteY0" fmla="*/ 0 h 6032497"/>
              <a:gd name="connisteX1" fmla="*/ 0 w 12191996"/>
              <a:gd name="connsiteY1" fmla="*/ 0 h 6032497"/>
              <a:gd name="connisteX2" fmla="*/ 0 w 12191996"/>
              <a:gd name="connsiteY2" fmla="*/ 4985317 h 6032497"/>
              <a:gd name="connisteX3" fmla="*/ 508004 w 12191996"/>
              <a:gd name="connsiteY3" fmla="*/ 5493322 h 6032497"/>
              <a:gd name="connisteX4" fmla="*/ 8187025 w 12191996"/>
              <a:gd name="connsiteY4" fmla="*/ 5493322 h 6032497"/>
              <a:gd name="connisteX5" fmla="*/ 8768675 w 12191996"/>
              <a:gd name="connsiteY5" fmla="*/ 5702161 h 6032497"/>
              <a:gd name="connisteX6" fmla="*/ 8916076 w 12191996"/>
              <a:gd name="connsiteY6" fmla="*/ 5823658 h 6032497"/>
              <a:gd name="connisteX7" fmla="*/ 9497717 w 12191996"/>
              <a:gd name="connsiteY7" fmla="*/ 6032497 h 6032497"/>
              <a:gd name="connisteX8" fmla="*/ 11684002 w 12191996"/>
              <a:gd name="connsiteY8" fmla="*/ 6032497 h 6032497"/>
              <a:gd name="connisteX9" fmla="*/ 12191996 w 12191996"/>
              <a:gd name="connsiteY9" fmla="*/ 5524503 h 6032497"/>
              <a:gd name="connisteX10" fmla="*/ 12191996 w 12191996"/>
              <a:gd name="connsiteY10" fmla="*/ 0 h 6032497"/>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Lst>
            <a:pathLst>
              <a:path w="12191997" h="6032498">
                <a:moveTo>
                  <a:pt x="12191997" y="0"/>
                </a:moveTo>
                <a:lnTo>
                  <a:pt x="0" y="0"/>
                </a:lnTo>
                <a:lnTo>
                  <a:pt x="0" y="4985318"/>
                </a:lnTo>
                <a:cubicBezTo>
                  <a:pt x="0" y="5265874"/>
                  <a:pt x="227439" y="5493322"/>
                  <a:pt x="508004" y="5493322"/>
                </a:cubicBezTo>
                <a:lnTo>
                  <a:pt x="8187026" y="5493322"/>
                </a:lnTo>
                <a:cubicBezTo>
                  <a:pt x="8399285" y="5493322"/>
                  <a:pt x="8604906" y="5567151"/>
                  <a:pt x="8768675" y="5702162"/>
                </a:cubicBezTo>
                <a:lnTo>
                  <a:pt x="8916077" y="5823658"/>
                </a:lnTo>
                <a:cubicBezTo>
                  <a:pt x="9079837" y="5958660"/>
                  <a:pt x="9285467" y="6032498"/>
                  <a:pt x="9497717" y="6032498"/>
                </a:cubicBezTo>
                <a:lnTo>
                  <a:pt x="11684002" y="6032498"/>
                </a:lnTo>
                <a:cubicBezTo>
                  <a:pt x="11964558" y="6032498"/>
                  <a:pt x="12191997" y="5805059"/>
                  <a:pt x="12191997" y="5524503"/>
                </a:cubicBezTo>
                <a:lnTo>
                  <a:pt x="12191997" y="0"/>
                </a:lnTo>
                <a:close/>
              </a:path>
            </a:pathLst>
          </a:custGeom>
          <a:gradFill>
            <a:gsLst>
              <a:gs pos="0">
                <a:schemeClr val="accent4"/>
              </a:gs>
              <a:gs pos="100000">
                <a:schemeClr val="accent5"/>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5" name="图片 4" descr="C:/Users/xfj/AppData/Local/Temp/figmazip/slide_bd0e37346dd168eb\datas\装饰-12001&amp;68631.png"/>
          <p:cNvPicPr>
            <a:picLocks noChangeAspect="1"/>
          </p:cNvPicPr>
          <p:nvPr userDrawn="1">
            <p:custDataLst>
              <p:tags r:id="rId3"/>
            </p:custDataLst>
          </p:nvPr>
        </p:nvPicPr>
        <p:blipFill>
          <a:blip r:embed="rId4" r:link="rId5"/>
          <a:stretch>
            <a:fillRect/>
          </a:stretch>
        </p:blipFill>
        <p:spPr>
          <a:xfrm>
            <a:off x="3463925" y="5474335"/>
            <a:ext cx="5834380" cy="1163955"/>
          </a:xfrm>
          <a:prstGeom prst="rect">
            <a:avLst/>
          </a:prstGeom>
        </p:spPr>
      </p:pic>
      <p:sp>
        <p:nvSpPr>
          <p:cNvPr id="6" name="任意多边形 5"/>
          <p:cNvSpPr/>
          <p:nvPr userDrawn="1">
            <p:custDataLst>
              <p:tags r:id="rId6"/>
            </p:custDataLst>
          </p:nvPr>
        </p:nvSpPr>
        <p:spPr>
          <a:xfrm>
            <a:off x="0" y="3568702"/>
            <a:ext cx="2654300" cy="2463165"/>
          </a:xfrm>
          <a:custGeom>
            <a:avLst/>
            <a:gdLst>
              <a:gd name="connisteX0" fmla="*/ 2654302 w 2654302"/>
              <a:gd name="connsiteY0" fmla="*/ 2463795 h 2463795"/>
              <a:gd name="connisteX1" fmla="*/ 190496 w 2654302"/>
              <a:gd name="connsiteY1" fmla="*/ 0 h 2463795"/>
              <a:gd name="connisteX2" fmla="*/ 0 w 2654302"/>
              <a:gd name="connsiteY2" fmla="*/ 7251 h 2463795"/>
              <a:gd name="connisteX3" fmla="*/ 0 w 2654302"/>
              <a:gd name="connsiteY3" fmla="*/ 1955801 h 2463795"/>
              <a:gd name="connisteX4" fmla="*/ 508004 w 2654302"/>
              <a:gd name="connsiteY4" fmla="*/ 2463795 h 2463795"/>
              <a:gd name="connisteX5" fmla="*/ 2654302 w 2654302"/>
              <a:gd name="connsiteY5" fmla="*/ 2463795 h 246379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2654302" h="2463796">
                <a:moveTo>
                  <a:pt x="2654302" y="2463796"/>
                </a:moveTo>
                <a:cubicBezTo>
                  <a:pt x="2654302" y="1103077"/>
                  <a:pt x="1551216" y="0"/>
                  <a:pt x="190497" y="0"/>
                </a:cubicBezTo>
                <a:cubicBezTo>
                  <a:pt x="126398" y="0"/>
                  <a:pt x="62865" y="2451"/>
                  <a:pt x="0" y="7251"/>
                </a:cubicBezTo>
                <a:lnTo>
                  <a:pt x="0" y="1955801"/>
                </a:lnTo>
                <a:cubicBezTo>
                  <a:pt x="0" y="2236357"/>
                  <a:pt x="227439" y="2463796"/>
                  <a:pt x="508004" y="2463796"/>
                </a:cubicBezTo>
                <a:lnTo>
                  <a:pt x="2654302" y="2463796"/>
                </a:lnTo>
                <a:close/>
              </a:path>
            </a:pathLst>
          </a:custGeom>
          <a:gradFill>
            <a:gsLst>
              <a:gs pos="0">
                <a:schemeClr val="accent6"/>
              </a:gs>
              <a:gs pos="100000">
                <a:schemeClr val="accent4"/>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任意多边形 6"/>
          <p:cNvSpPr/>
          <p:nvPr userDrawn="1">
            <p:custDataLst>
              <p:tags r:id="rId7"/>
            </p:custDataLst>
          </p:nvPr>
        </p:nvSpPr>
        <p:spPr>
          <a:xfrm>
            <a:off x="2184401" y="0"/>
            <a:ext cx="7797800" cy="4876165"/>
          </a:xfrm>
          <a:custGeom>
            <a:avLst/>
            <a:gdLst>
              <a:gd name="connisteX0" fmla="*/ 123654 w 7797802"/>
              <a:gd name="connsiteY0" fmla="*/ 0 h 4876796"/>
              <a:gd name="connisteX1" fmla="*/ 0 w 7797802"/>
              <a:gd name="connsiteY1" fmla="*/ 977895 h 4876796"/>
              <a:gd name="connisteX2" fmla="*/ 3898901 w 7797802"/>
              <a:gd name="connsiteY2" fmla="*/ 4876796 h 4876796"/>
              <a:gd name="connisteX3" fmla="*/ 7797802 w 7797802"/>
              <a:gd name="connsiteY3" fmla="*/ 977895 h 4876796"/>
              <a:gd name="connisteX4" fmla="*/ 7674156 w 7797802"/>
              <a:gd name="connsiteY4" fmla="*/ 0 h 4876796"/>
              <a:gd name="connisteX5" fmla="*/ 123654 w 7797802"/>
              <a:gd name="connsiteY5" fmla="*/ 0 h 4876796"/>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7797802" h="4876797">
                <a:moveTo>
                  <a:pt x="123654" y="0"/>
                </a:moveTo>
                <a:cubicBezTo>
                  <a:pt x="42940" y="312496"/>
                  <a:pt x="0" y="640181"/>
                  <a:pt x="0" y="977896"/>
                </a:cubicBezTo>
                <a:cubicBezTo>
                  <a:pt x="0" y="3131198"/>
                  <a:pt x="1745599" y="4876797"/>
                  <a:pt x="3898901" y="4876797"/>
                </a:cubicBezTo>
                <a:cubicBezTo>
                  <a:pt x="6052194" y="4876797"/>
                  <a:pt x="7797802" y="3131198"/>
                  <a:pt x="7797802" y="977896"/>
                </a:cubicBezTo>
                <a:cubicBezTo>
                  <a:pt x="7797802" y="640181"/>
                  <a:pt x="7754862" y="312496"/>
                  <a:pt x="7674157" y="0"/>
                </a:cubicBezTo>
                <a:lnTo>
                  <a:pt x="123654" y="0"/>
                </a:lnTo>
                <a:close/>
              </a:path>
            </a:pathLst>
          </a:custGeom>
          <a:gradFill>
            <a:gsLst>
              <a:gs pos="0">
                <a:schemeClr val="accent4"/>
              </a:gs>
              <a:gs pos="100000">
                <a:schemeClr val="accent6"/>
              </a:gs>
            </a:gsLst>
            <a:lin ang="22098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任意多边形 7"/>
          <p:cNvSpPr/>
          <p:nvPr userDrawn="1">
            <p:custDataLst>
              <p:tags r:id="rId8"/>
            </p:custDataLst>
          </p:nvPr>
        </p:nvSpPr>
        <p:spPr>
          <a:xfrm>
            <a:off x="10441140" y="0"/>
            <a:ext cx="1751330" cy="1574165"/>
          </a:xfrm>
          <a:custGeom>
            <a:avLst/>
            <a:gdLst>
              <a:gd name="connisteX0" fmla="*/ 1750856 w 1750865"/>
              <a:gd name="connsiteY0" fmla="*/ 0 h 1574797"/>
              <a:gd name="connisteX1" fmla="*/ 0 w 1750865"/>
              <a:gd name="connsiteY1" fmla="*/ 0 h 1574797"/>
              <a:gd name="connisteX2" fmla="*/ 1649275 w 1750865"/>
              <a:gd name="connsiteY2" fmla="*/ 1574797 h 1574797"/>
              <a:gd name="connisteX3" fmla="*/ 1750856 w 1750865"/>
              <a:gd name="connsiteY3" fmla="*/ 1571725 h 1574797"/>
              <a:gd name="connisteX4" fmla="*/ 1750856 w 1750865"/>
              <a:gd name="connsiteY4" fmla="*/ 0 h 1574797"/>
            </a:gdLst>
            <a:ahLst/>
            <a:cxnLst>
              <a:cxn ang="0">
                <a:pos x="connisteX0" y="connsiteY0"/>
              </a:cxn>
              <a:cxn ang="0">
                <a:pos x="connisteX1" y="connsiteY1"/>
              </a:cxn>
              <a:cxn ang="0">
                <a:pos x="connisteX2" y="connsiteY2"/>
              </a:cxn>
              <a:cxn ang="0">
                <a:pos x="connisteX3" y="connsiteY3"/>
              </a:cxn>
              <a:cxn ang="0">
                <a:pos x="connisteX4" y="connsiteY4"/>
              </a:cxn>
            </a:cxnLst>
            <a:pathLst>
              <a:path w="1750866" h="1574798">
                <a:moveTo>
                  <a:pt x="1750857" y="0"/>
                </a:moveTo>
                <a:lnTo>
                  <a:pt x="0" y="0"/>
                </a:lnTo>
                <a:cubicBezTo>
                  <a:pt x="39813" y="876452"/>
                  <a:pt x="762994" y="1574798"/>
                  <a:pt x="1649276" y="1574798"/>
                </a:cubicBezTo>
                <a:cubicBezTo>
                  <a:pt x="1683383" y="1574798"/>
                  <a:pt x="1717252" y="1573774"/>
                  <a:pt x="1750857" y="1571726"/>
                </a:cubicBezTo>
                <a:lnTo>
                  <a:pt x="1750857" y="0"/>
                </a:lnTo>
                <a:close/>
              </a:path>
            </a:pathLst>
          </a:custGeom>
          <a:gradFill>
            <a:gsLst>
              <a:gs pos="0">
                <a:schemeClr val="accent4"/>
              </a:gs>
              <a:gs pos="100000">
                <a:schemeClr val="accent6"/>
              </a:gs>
            </a:gsLst>
            <a:lin ang="4845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日期占位符 15"/>
          <p:cNvSpPr>
            <a:spLocks noGrp="1"/>
          </p:cNvSpPr>
          <p:nvPr>
            <p:ph type="dt" sz="half" idx="10"/>
            <p:custDataLst>
              <p:tags r:id="rId9"/>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10"/>
            </p:custDataLst>
          </p:nvPr>
        </p:nvSpPr>
        <p:spPr/>
        <p:txBody>
          <a:bodyPr/>
          <a:lstStyle/>
          <a:p>
            <a:endParaRPr lang="zh-CN" altLang="en-US" dirty="0"/>
          </a:p>
        </p:txBody>
      </p:sp>
      <p:sp>
        <p:nvSpPr>
          <p:cNvPr id="18" name="灯片编号占位符 17"/>
          <p:cNvSpPr>
            <a:spLocks noGrp="1"/>
          </p:cNvSpPr>
          <p:nvPr>
            <p:ph type="sldNum" sz="quarter" idx="12"/>
            <p:custDataLst>
              <p:tags r:id="rId11"/>
            </p:custDataLst>
          </p:nvPr>
        </p:nvSpPr>
        <p:spPr/>
        <p:txBody>
          <a:bodyPr/>
          <a:lstStyle/>
          <a:p>
            <a:fld id="{49AE70B2-8BF9-45C0-BB95-33D1B9D3A854}" type="slidenum">
              <a:rPr lang="zh-CN" altLang="en-US" smtClean="0"/>
            </a:fld>
            <a:endParaRPr lang="zh-CN" altLang="en-US" dirty="0"/>
          </a:p>
        </p:txBody>
      </p:sp>
      <p:pic>
        <p:nvPicPr>
          <p:cNvPr id="12" name="图片 11" descr="C:/Users/xfj/AppData/Local/Temp/figmazip/slide_bd0e37346dd168eb\datas\装饰-12001&amp;68647.png"/>
          <p:cNvPicPr>
            <a:picLocks noChangeAspect="1"/>
          </p:cNvPicPr>
          <p:nvPr userDrawn="1">
            <p:custDataLst>
              <p:tags r:id="rId12"/>
            </p:custDataLst>
          </p:nvPr>
        </p:nvPicPr>
        <p:blipFill>
          <a:blip r:embed="rId13" r:link="rId5"/>
          <a:stretch>
            <a:fillRect/>
          </a:stretch>
        </p:blipFill>
        <p:spPr>
          <a:xfrm>
            <a:off x="11201400" y="5842000"/>
            <a:ext cx="469900" cy="482600"/>
          </a:xfrm>
          <a:prstGeom prst="rect">
            <a:avLst/>
          </a:prstGeom>
        </p:spPr>
      </p:pic>
      <p:sp>
        <p:nvSpPr>
          <p:cNvPr id="13" name="任意多边形 12"/>
          <p:cNvSpPr/>
          <p:nvPr userDrawn="1">
            <p:custDataLst>
              <p:tags r:id="rId14"/>
            </p:custDataLst>
          </p:nvPr>
        </p:nvSpPr>
        <p:spPr>
          <a:xfrm>
            <a:off x="11442701" y="6083302"/>
            <a:ext cx="342900" cy="342900"/>
          </a:xfrm>
          <a:custGeom>
            <a:avLst/>
            <a:gdLst>
              <a:gd name="connisteX0" fmla="*/ 0 w 342900"/>
              <a:gd name="connsiteY0" fmla="*/ 0 h 342900"/>
              <a:gd name="connisteX1" fmla="*/ 342900 w 342900"/>
              <a:gd name="connsiteY1" fmla="*/ 0 h 342900"/>
              <a:gd name="connisteX2" fmla="*/ 342900 w 342900"/>
              <a:gd name="connsiteY2" fmla="*/ 342900 h 342900"/>
              <a:gd name="connisteX3" fmla="*/ 0 w 342900"/>
              <a:gd name="connsiteY3" fmla="*/ 342900 h 342900"/>
              <a:gd name="connisteX4" fmla="*/ 0 w 342900"/>
              <a:gd name="connsiteY4" fmla="*/ 171450 h 342900"/>
              <a:gd name="connisteX5" fmla="*/ 0 w 342900"/>
              <a:gd name="connsiteY5" fmla="*/ 0 h 3429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342900" h="342900">
                <a:moveTo>
                  <a:pt x="0" y="0"/>
                </a:moveTo>
                <a:lnTo>
                  <a:pt x="342900" y="0"/>
                </a:lnTo>
                <a:lnTo>
                  <a:pt x="342900" y="342900"/>
                </a:lnTo>
                <a:lnTo>
                  <a:pt x="0" y="342900"/>
                </a:lnTo>
                <a:lnTo>
                  <a:pt x="0" y="171450"/>
                </a:lnTo>
                <a:lnTo>
                  <a:pt x="0" y="0"/>
                </a:lnTo>
                <a:close/>
              </a:path>
            </a:pathLst>
          </a:custGeom>
          <a:solidFill>
            <a:schemeClr val="accent6"/>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4" name="图片 13" descr="C:/Users/xfj/AppData/Local/Temp/figmazip/slide_bd0e37346dd168eb\datas\装饰-12001&amp;68652.png"/>
          <p:cNvPicPr>
            <a:picLocks noChangeAspect="1"/>
          </p:cNvPicPr>
          <p:nvPr userDrawn="1">
            <p:custDataLst>
              <p:tags r:id="rId15"/>
            </p:custDataLst>
          </p:nvPr>
        </p:nvPicPr>
        <p:blipFill>
          <a:blip r:embed="rId16" r:link="rId5"/>
          <a:stretch>
            <a:fillRect/>
          </a:stretch>
        </p:blipFill>
        <p:spPr>
          <a:xfrm>
            <a:off x="1371600" y="508000"/>
            <a:ext cx="838200" cy="329565"/>
          </a:xfrm>
          <a:prstGeom prst="rect">
            <a:avLst/>
          </a:prstGeom>
        </p:spPr>
      </p:pic>
      <p:sp>
        <p:nvSpPr>
          <p:cNvPr id="9" name="文本占位符 8"/>
          <p:cNvSpPr>
            <a:spLocks noGrp="1"/>
          </p:cNvSpPr>
          <p:nvPr>
            <p:ph type="body" idx="13" hasCustomPrompt="1"/>
            <p:custDataLst>
              <p:tags r:id="rId17"/>
            </p:custDataLst>
          </p:nvPr>
        </p:nvSpPr>
        <p:spPr>
          <a:xfrm>
            <a:off x="1371600" y="1498601"/>
            <a:ext cx="9525003" cy="457200"/>
          </a:xfrm>
          <a:noFill/>
        </p:spPr>
        <p:txBody>
          <a:bodyPr lIns="0" tIns="0" rIns="0" bIns="0" anchor="t">
            <a:noAutofit/>
          </a:bodyPr>
          <a:lstStyle>
            <a:lvl1pPr algn="l">
              <a:lnSpc>
                <a:spcPct val="125000"/>
              </a:lnSpc>
              <a:buNone/>
              <a:defRPr sz="2400" b="0">
                <a:solidFill>
                  <a:schemeClr val="bg1"/>
                </a:solidFill>
                <a:latin typeface="Microsoft YaHei UI" panose="020B0503020204020204" charset="-122"/>
                <a:ea typeface="Microsoft YaHei UI" panose="020B0503020204020204" charset="-122"/>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smtClean="0"/>
              <a:t>20XX YEAR</a:t>
            </a:r>
            <a:endParaRPr lang="zh-CN" altLang="en-US" smtClean="0"/>
          </a:p>
        </p:txBody>
      </p:sp>
      <p:sp>
        <p:nvSpPr>
          <p:cNvPr id="10" name="标题 9"/>
          <p:cNvSpPr>
            <a:spLocks noGrp="1"/>
          </p:cNvSpPr>
          <p:nvPr>
            <p:ph type="ctrTitle" idx="14" hasCustomPrompt="1"/>
            <p:custDataLst>
              <p:tags r:id="rId18"/>
            </p:custDataLst>
          </p:nvPr>
        </p:nvSpPr>
        <p:spPr>
          <a:xfrm>
            <a:off x="1371600" y="2070101"/>
            <a:ext cx="9639303" cy="1015999"/>
          </a:xfrm>
          <a:noFill/>
        </p:spPr>
        <p:txBody>
          <a:bodyPr lIns="0" tIns="0" rIns="0" bIns="0" anchor="t">
            <a:noAutofit/>
          </a:bodyPr>
          <a:lstStyle>
            <a:lvl1pPr algn="l">
              <a:lnSpc>
                <a:spcPct val="111000"/>
              </a:lnSpc>
              <a:buNone/>
              <a:defRPr sz="6000" b="1">
                <a:solidFill>
                  <a:schemeClr val="bg1"/>
                </a:solidFill>
                <a:latin typeface="微软雅黑" panose="020B0503020204020204" charset="-122"/>
                <a:ea typeface="微软雅黑" panose="020B0503020204020204" charset="-122"/>
              </a:defRPr>
            </a:lvl1pPr>
          </a:lstStyle>
          <a:p>
            <a:r>
              <a:rPr lang="zh-CN" altLang="en-US" smtClean="0"/>
              <a:t>职场日常办公通用模板</a:t>
            </a:r>
            <a:endParaRPr lang="zh-CN" altLang="en-US" smtClean="0"/>
          </a:p>
        </p:txBody>
      </p:sp>
      <p:sp>
        <p:nvSpPr>
          <p:cNvPr id="11" name="文本占位符 10"/>
          <p:cNvSpPr>
            <a:spLocks noGrp="1"/>
          </p:cNvSpPr>
          <p:nvPr>
            <p:ph type="body" idx="15" hasCustomPrompt="1"/>
            <p:custDataLst>
              <p:tags r:id="rId19"/>
            </p:custDataLst>
          </p:nvPr>
        </p:nvSpPr>
        <p:spPr>
          <a:xfrm>
            <a:off x="1371600" y="4190997"/>
            <a:ext cx="9525003" cy="457200"/>
          </a:xfrm>
          <a:noFill/>
        </p:spPr>
        <p:txBody>
          <a:bodyPr lIns="0" tIns="0" rIns="0" bIns="0" anchor="t">
            <a:noAutofit/>
          </a:bodyPr>
          <a:lstStyle>
            <a:lvl1pPr algn="l">
              <a:lnSpc>
                <a:spcPct val="125000"/>
              </a:lnSpc>
              <a:buNone/>
              <a:defRPr sz="2400" b="0">
                <a:solidFill>
                  <a:schemeClr val="bg1"/>
                </a:solidFill>
                <a:latin typeface="Microsoft YaHei UI" panose="020B0503020204020204" charset="-122"/>
                <a:ea typeface="Microsoft YaHei UI" panose="020B0503020204020204" charset="-122"/>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smtClean="0"/>
              <a:t>BY WPS</a:t>
            </a:r>
            <a:endParaRPr lang="zh-CN" altLang="en-US"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章节页-2">
    <p:bg>
      <p:bgPr>
        <a:gradFill>
          <a:gsLst>
            <a:gs pos="0">
              <a:schemeClr val="accent4"/>
            </a:gs>
            <a:gs pos="100000">
              <a:schemeClr val="accent5"/>
            </a:gs>
          </a:gsLst>
          <a:lin ang="5400000"/>
        </a:gradFill>
        <a:effectLst/>
      </p:bgPr>
    </p:bg>
    <p:spTree>
      <p:nvGrpSpPr>
        <p:cNvPr id="1" name=""/>
        <p:cNvGrpSpPr/>
        <p:nvPr/>
      </p:nvGrpSpPr>
      <p:grpSpPr>
        <a:xfrm>
          <a:off x="0" y="0"/>
          <a:ext cx="0" cy="0"/>
          <a:chOff x="0" y="0"/>
          <a:chExt cx="0" cy="0"/>
        </a:xfrm>
      </p:grpSpPr>
      <p:sp>
        <p:nvSpPr>
          <p:cNvPr id="7" name="任意多边形 6"/>
          <p:cNvSpPr/>
          <p:nvPr userDrawn="1">
            <p:custDataLst>
              <p:tags r:id="rId2"/>
            </p:custDataLst>
          </p:nvPr>
        </p:nvSpPr>
        <p:spPr>
          <a:xfrm>
            <a:off x="0" y="4063996"/>
            <a:ext cx="2197100" cy="2794635"/>
          </a:xfrm>
          <a:custGeom>
            <a:avLst/>
            <a:gdLst>
              <a:gd name="connisteX0" fmla="*/ 0 w 2197102"/>
              <a:gd name="connsiteY0" fmla="*/ 2794004 h 2794004"/>
              <a:gd name="connisteX1" fmla="*/ 1737460 w 2197102"/>
              <a:gd name="connsiteY1" fmla="*/ 2794004 h 2794004"/>
              <a:gd name="connisteX2" fmla="*/ 2197102 w 2197102"/>
              <a:gd name="connsiteY2" fmla="*/ 1651004 h 2794004"/>
              <a:gd name="connisteX3" fmla="*/ 546097 w 2197102"/>
              <a:gd name="connsiteY3" fmla="*/ 0 h 2794004"/>
              <a:gd name="connisteX4" fmla="*/ 0 w 2197102"/>
              <a:gd name="connsiteY4" fmla="*/ 92454 h 2794004"/>
              <a:gd name="connisteX5" fmla="*/ 0 w 2197102"/>
              <a:gd name="connsiteY5" fmla="*/ 2794004 h 2794004"/>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2197102" h="2794004">
                <a:moveTo>
                  <a:pt x="0" y="2794004"/>
                </a:moveTo>
                <a:lnTo>
                  <a:pt x="1737461" y="2794004"/>
                </a:lnTo>
                <a:cubicBezTo>
                  <a:pt x="2022141" y="2497354"/>
                  <a:pt x="2197102" y="2094607"/>
                  <a:pt x="2197102" y="1651004"/>
                </a:cubicBezTo>
                <a:cubicBezTo>
                  <a:pt x="2197102" y="739183"/>
                  <a:pt x="1457919" y="0"/>
                  <a:pt x="546098" y="0"/>
                </a:cubicBezTo>
                <a:cubicBezTo>
                  <a:pt x="354714" y="0"/>
                  <a:pt x="170938" y="32562"/>
                  <a:pt x="0" y="92455"/>
                </a:cubicBezTo>
                <a:lnTo>
                  <a:pt x="0" y="2794004"/>
                </a:lnTo>
                <a:close/>
              </a:path>
            </a:pathLst>
          </a:custGeom>
          <a:gradFill>
            <a:gsLst>
              <a:gs pos="0">
                <a:schemeClr val="accent6">
                  <a:alpha val="70000"/>
                </a:schemeClr>
              </a:gs>
              <a:gs pos="100000">
                <a:schemeClr val="accent4">
                  <a:alpha val="70000"/>
                </a:schemeClr>
              </a:gs>
            </a:gsLst>
            <a:lin ang="69102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任意多边形 7"/>
          <p:cNvSpPr/>
          <p:nvPr userDrawn="1">
            <p:custDataLst>
              <p:tags r:id="rId3"/>
            </p:custDataLst>
          </p:nvPr>
        </p:nvSpPr>
        <p:spPr>
          <a:xfrm>
            <a:off x="1473199" y="0"/>
            <a:ext cx="9245600" cy="6120765"/>
          </a:xfrm>
          <a:custGeom>
            <a:avLst/>
            <a:gdLst>
              <a:gd name="connisteX0" fmla="*/ 8997293 w 9245598"/>
              <a:gd name="connsiteY0" fmla="*/ 0 h 6121395"/>
              <a:gd name="connisteX1" fmla="*/ 9245598 w 9245598"/>
              <a:gd name="connsiteY1" fmla="*/ 1498601 h 6121395"/>
              <a:gd name="connisteX2" fmla="*/ 4622804 w 9245598"/>
              <a:gd name="connsiteY2" fmla="*/ 6121395 h 6121395"/>
              <a:gd name="connisteX3" fmla="*/ 0 w 9245598"/>
              <a:gd name="connsiteY3" fmla="*/ 1498601 h 6121395"/>
              <a:gd name="connisteX4" fmla="*/ 248314 w 9245598"/>
              <a:gd name="connsiteY4" fmla="*/ 0 h 6121395"/>
              <a:gd name="connisteX5" fmla="*/ 8997293 w 9245598"/>
              <a:gd name="connsiteY5" fmla="*/ 0 h 6121395"/>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9245599" h="6121396">
                <a:moveTo>
                  <a:pt x="8997294" y="0"/>
                </a:moveTo>
                <a:cubicBezTo>
                  <a:pt x="9158237" y="469956"/>
                  <a:pt x="9245599" y="974083"/>
                  <a:pt x="9245599" y="1498601"/>
                </a:cubicBezTo>
                <a:cubicBezTo>
                  <a:pt x="9245599" y="4051706"/>
                  <a:pt x="7175909" y="6121396"/>
                  <a:pt x="4622804" y="6121396"/>
                </a:cubicBezTo>
                <a:cubicBezTo>
                  <a:pt x="2069690" y="6121396"/>
                  <a:pt x="0" y="4051706"/>
                  <a:pt x="0" y="1498601"/>
                </a:cubicBezTo>
                <a:cubicBezTo>
                  <a:pt x="0" y="974083"/>
                  <a:pt x="87362" y="469956"/>
                  <a:pt x="248314" y="0"/>
                </a:cubicBezTo>
                <a:lnTo>
                  <a:pt x="8997294" y="0"/>
                </a:lnTo>
                <a:close/>
              </a:path>
            </a:pathLst>
          </a:custGeom>
          <a:gradFill>
            <a:gsLst>
              <a:gs pos="0">
                <a:schemeClr val="accent4"/>
              </a:gs>
              <a:gs pos="100000">
                <a:schemeClr val="accent6"/>
              </a:gs>
            </a:gsLst>
            <a:lin ang="22098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任意多边形 8"/>
          <p:cNvSpPr/>
          <p:nvPr userDrawn="1">
            <p:custDataLst>
              <p:tags r:id="rId4"/>
            </p:custDataLst>
          </p:nvPr>
        </p:nvSpPr>
        <p:spPr>
          <a:xfrm>
            <a:off x="9601200" y="3543300"/>
            <a:ext cx="2590165" cy="3314700"/>
          </a:xfrm>
          <a:custGeom>
            <a:avLst/>
            <a:gdLst>
              <a:gd name="connisteX0" fmla="*/ 150885 w 2590796"/>
              <a:gd name="connsiteY0" fmla="*/ 3314700 h 3314700"/>
              <a:gd name="connisteX1" fmla="*/ 0 w 2590796"/>
              <a:gd name="connsiteY1" fmla="*/ 2463795 h 3314700"/>
              <a:gd name="connisteX2" fmla="*/ 2463795 w 2590796"/>
              <a:gd name="connsiteY2" fmla="*/ 0 h 3314700"/>
              <a:gd name="connisteX3" fmla="*/ 2590796 w 2590796"/>
              <a:gd name="connsiteY3" fmla="*/ 3218 h 3314700"/>
              <a:gd name="connisteX4" fmla="*/ 2590796 w 2590796"/>
              <a:gd name="connsiteY4" fmla="*/ 3314700 h 3314700"/>
              <a:gd name="connisteX5" fmla="*/ 150885 w 2590796"/>
              <a:gd name="connsiteY5" fmla="*/ 3314700 h 33147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2590797" h="3314700">
                <a:moveTo>
                  <a:pt x="150885" y="3314700"/>
                </a:moveTo>
                <a:cubicBezTo>
                  <a:pt x="53291" y="3049497"/>
                  <a:pt x="0" y="2762869"/>
                  <a:pt x="0" y="2463796"/>
                </a:cubicBezTo>
                <a:cubicBezTo>
                  <a:pt x="0" y="1103077"/>
                  <a:pt x="1103077" y="0"/>
                  <a:pt x="2463796" y="0"/>
                </a:cubicBezTo>
                <a:cubicBezTo>
                  <a:pt x="2506398" y="0"/>
                  <a:pt x="2548735" y="1079"/>
                  <a:pt x="2590797" y="3219"/>
                </a:cubicBezTo>
                <a:lnTo>
                  <a:pt x="2590797" y="3314700"/>
                </a:lnTo>
                <a:lnTo>
                  <a:pt x="150885" y="3314700"/>
                </a:lnTo>
                <a:close/>
              </a:path>
            </a:pathLst>
          </a:custGeom>
          <a:gradFill>
            <a:gsLst>
              <a:gs pos="0">
                <a:schemeClr val="accent6">
                  <a:alpha val="70000"/>
                </a:schemeClr>
              </a:gs>
              <a:gs pos="100000">
                <a:schemeClr val="accent4">
                  <a:alpha val="70000"/>
                </a:schemeClr>
              </a:gs>
            </a:gsLst>
            <a:lin ang="69102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0" name="图片 9" descr="C:/Users/xfj/AppData/Local/Temp/figmazip/slide_5de70b4d620a3078\datas\装饰-12001&amp;68675.png"/>
          <p:cNvPicPr>
            <a:picLocks noChangeAspect="1"/>
          </p:cNvPicPr>
          <p:nvPr userDrawn="1">
            <p:custDataLst>
              <p:tags r:id="rId5"/>
            </p:custDataLst>
          </p:nvPr>
        </p:nvPicPr>
        <p:blipFill>
          <a:blip r:embed="rId6" r:link="rId7"/>
          <a:stretch>
            <a:fillRect/>
          </a:stretch>
        </p:blipFill>
        <p:spPr>
          <a:xfrm>
            <a:off x="634365" y="508000"/>
            <a:ext cx="838200" cy="329565"/>
          </a:xfrm>
          <a:prstGeom prst="rect">
            <a:avLst/>
          </a:prstGeom>
        </p:spPr>
      </p:pic>
      <p:pic>
        <p:nvPicPr>
          <p:cNvPr id="11" name="图片 10" descr="C:/Users/xfj/AppData/Local/Temp/figmazip/slide_5de70b4d620a3078\datas\装饰-12001&amp;68680.png"/>
          <p:cNvPicPr>
            <a:picLocks noChangeAspect="1"/>
          </p:cNvPicPr>
          <p:nvPr userDrawn="1">
            <p:custDataLst>
              <p:tags r:id="rId8"/>
            </p:custDataLst>
          </p:nvPr>
        </p:nvPicPr>
        <p:blipFill>
          <a:blip r:embed="rId9" r:link="rId7"/>
          <a:stretch>
            <a:fillRect/>
          </a:stretch>
        </p:blipFill>
        <p:spPr>
          <a:xfrm>
            <a:off x="11201400" y="5842000"/>
            <a:ext cx="469900" cy="482600"/>
          </a:xfrm>
          <a:prstGeom prst="rect">
            <a:avLst/>
          </a:prstGeom>
        </p:spPr>
      </p:pic>
      <p:sp>
        <p:nvSpPr>
          <p:cNvPr id="12" name="任意多边形 11"/>
          <p:cNvSpPr/>
          <p:nvPr userDrawn="1">
            <p:custDataLst>
              <p:tags r:id="rId10"/>
            </p:custDataLst>
          </p:nvPr>
        </p:nvSpPr>
        <p:spPr>
          <a:xfrm>
            <a:off x="11442701" y="6083302"/>
            <a:ext cx="342900" cy="342900"/>
          </a:xfrm>
          <a:custGeom>
            <a:avLst/>
            <a:gdLst>
              <a:gd name="connisteX0" fmla="*/ 0 w 342900"/>
              <a:gd name="connsiteY0" fmla="*/ 0 h 342900"/>
              <a:gd name="connisteX1" fmla="*/ 342900 w 342900"/>
              <a:gd name="connsiteY1" fmla="*/ 0 h 342900"/>
              <a:gd name="connisteX2" fmla="*/ 342900 w 342900"/>
              <a:gd name="connsiteY2" fmla="*/ 342900 h 342900"/>
              <a:gd name="connisteX3" fmla="*/ 0 w 342900"/>
              <a:gd name="connsiteY3" fmla="*/ 342900 h 342900"/>
              <a:gd name="connisteX4" fmla="*/ 0 w 342900"/>
              <a:gd name="connsiteY4" fmla="*/ 171450 h 342900"/>
              <a:gd name="connisteX5" fmla="*/ 0 w 342900"/>
              <a:gd name="connsiteY5" fmla="*/ 0 h 3429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342900" h="342900">
                <a:moveTo>
                  <a:pt x="0" y="0"/>
                </a:moveTo>
                <a:lnTo>
                  <a:pt x="342900" y="0"/>
                </a:lnTo>
                <a:lnTo>
                  <a:pt x="342900" y="342900"/>
                </a:lnTo>
                <a:lnTo>
                  <a:pt x="0" y="342900"/>
                </a:lnTo>
                <a:lnTo>
                  <a:pt x="0" y="171450"/>
                </a:lnTo>
                <a:lnTo>
                  <a:pt x="0" y="0"/>
                </a:lnTo>
                <a:close/>
              </a:path>
            </a:pathLst>
          </a:custGeom>
          <a:solidFill>
            <a:schemeClr val="accent6"/>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任意多边形 12"/>
          <p:cNvSpPr/>
          <p:nvPr userDrawn="1">
            <p:custDataLst>
              <p:tags r:id="rId11"/>
            </p:custDataLst>
          </p:nvPr>
        </p:nvSpPr>
        <p:spPr>
          <a:xfrm>
            <a:off x="5753103" y="5753103"/>
            <a:ext cx="685800" cy="685800"/>
          </a:xfrm>
          <a:custGeom>
            <a:avLst/>
            <a:gdLst>
              <a:gd name="connisteX0" fmla="*/ 685800 w 685800"/>
              <a:gd name="connsiteY0" fmla="*/ 342900 h 685800"/>
              <a:gd name="connisteX1" fmla="*/ 342900 w 685800"/>
              <a:gd name="connsiteY1" fmla="*/ 685800 h 685800"/>
              <a:gd name="connisteX2" fmla="*/ 0 w 685800"/>
              <a:gd name="connsiteY2" fmla="*/ 342900 h 685800"/>
              <a:gd name="connisteX3" fmla="*/ 342900 w 685800"/>
              <a:gd name="connsiteY3" fmla="*/ 0 h 685800"/>
              <a:gd name="connisteX4" fmla="*/ 685800 w 685800"/>
              <a:gd name="connsiteY4" fmla="*/ 342900 h 685800"/>
              <a:gd name="connisteX5" fmla="*/ 528139 w 685800"/>
              <a:gd name="connsiteY5" fmla="*/ 248735 h 685800"/>
              <a:gd name="connisteX6" fmla="*/ 564056 w 685800"/>
              <a:gd name="connsiteY6" fmla="*/ 248735 h 685800"/>
              <a:gd name="connisteX7" fmla="*/ 564056 w 685800"/>
              <a:gd name="connsiteY7" fmla="*/ 284661 h 685800"/>
              <a:gd name="connisteX8" fmla="*/ 342900 w 685800"/>
              <a:gd name="connsiteY8" fmla="*/ 505818 h 685800"/>
              <a:gd name="connisteX9" fmla="*/ 121743 w 685800"/>
              <a:gd name="connsiteY9" fmla="*/ 284661 h 685800"/>
              <a:gd name="connisteX10" fmla="*/ 121743 w 685800"/>
              <a:gd name="connsiteY10" fmla="*/ 248735 h 685800"/>
              <a:gd name="connisteX11" fmla="*/ 157660 w 685800"/>
              <a:gd name="connsiteY11" fmla="*/ 248735 h 685800"/>
              <a:gd name="connisteX12" fmla="*/ 342900 w 685800"/>
              <a:gd name="connsiteY12" fmla="*/ 433983 h 685800"/>
              <a:gd name="connisteX13" fmla="*/ 528139 w 685800"/>
              <a:gd name="connsiteY13" fmla="*/ 248735 h 6858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 ang="0">
                <a:pos x="connisteX9" y="connsiteY9"/>
              </a:cxn>
              <a:cxn ang="0">
                <a:pos x="connisteX10" y="connsiteY10"/>
              </a:cxn>
              <a:cxn ang="0">
                <a:pos x="connisteX11" y="connsiteY11"/>
              </a:cxn>
              <a:cxn ang="0">
                <a:pos x="connisteX12" y="connsiteY12"/>
              </a:cxn>
              <a:cxn ang="0">
                <a:pos x="connisteX13" y="connsiteY13"/>
              </a:cxn>
            </a:cxnLst>
            <a:pathLst>
              <a:path w="685800" h="685800">
                <a:moveTo>
                  <a:pt x="685800" y="342900"/>
                </a:moveTo>
                <a:cubicBezTo>
                  <a:pt x="685800" y="532281"/>
                  <a:pt x="532281" y="685800"/>
                  <a:pt x="342900" y="685800"/>
                </a:cubicBezTo>
                <a:cubicBezTo>
                  <a:pt x="153519" y="685800"/>
                  <a:pt x="0" y="532281"/>
                  <a:pt x="0" y="342900"/>
                </a:cubicBezTo>
                <a:cubicBezTo>
                  <a:pt x="0" y="153519"/>
                  <a:pt x="153519" y="0"/>
                  <a:pt x="342900" y="0"/>
                </a:cubicBezTo>
                <a:cubicBezTo>
                  <a:pt x="532281" y="0"/>
                  <a:pt x="685800" y="153519"/>
                  <a:pt x="685800" y="342900"/>
                </a:cubicBezTo>
                <a:moveTo>
                  <a:pt x="528139" y="248735"/>
                </a:moveTo>
                <a:cubicBezTo>
                  <a:pt x="538060" y="238823"/>
                  <a:pt x="554145" y="238823"/>
                  <a:pt x="564057" y="248735"/>
                </a:cubicBezTo>
                <a:cubicBezTo>
                  <a:pt x="573978" y="258656"/>
                  <a:pt x="573978" y="274741"/>
                  <a:pt x="564057" y="284662"/>
                </a:cubicBezTo>
                <a:lnTo>
                  <a:pt x="342900" y="505819"/>
                </a:lnTo>
                <a:lnTo>
                  <a:pt x="121743" y="284662"/>
                </a:lnTo>
                <a:cubicBezTo>
                  <a:pt x="111822" y="274741"/>
                  <a:pt x="111822" y="258656"/>
                  <a:pt x="121743" y="248735"/>
                </a:cubicBezTo>
                <a:cubicBezTo>
                  <a:pt x="131655" y="238823"/>
                  <a:pt x="147740" y="238823"/>
                  <a:pt x="157661" y="248735"/>
                </a:cubicBezTo>
                <a:lnTo>
                  <a:pt x="342900" y="433983"/>
                </a:lnTo>
                <a:lnTo>
                  <a:pt x="528139" y="248735"/>
                </a:lnTo>
              </a:path>
            </a:pathLst>
          </a:custGeom>
          <a:solidFill>
            <a:schemeClr val="bg1"/>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日期占位符 3"/>
          <p:cNvSpPr>
            <a:spLocks noGrp="1"/>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5" name="任意多边形 14"/>
          <p:cNvSpPr/>
          <p:nvPr userDrawn="1">
            <p:custDataLst>
              <p:tags r:id="rId13"/>
            </p:custDataLst>
          </p:nvPr>
        </p:nvSpPr>
        <p:spPr>
          <a:xfrm rot="10800000">
            <a:off x="5321296" y="2857500"/>
            <a:ext cx="1524000" cy="25400"/>
          </a:xfrm>
          <a:custGeom>
            <a:avLst/>
            <a:gdLst>
              <a:gd name="connisteX0" fmla="*/ 1511302 w 1524003"/>
              <a:gd name="connsiteY0" fmla="*/ 0 h 25402"/>
              <a:gd name="connisteX1" fmla="*/ 1524003 w 1524003"/>
              <a:gd name="connsiteY1" fmla="*/ 12701 h 25402"/>
              <a:gd name="connisteX2" fmla="*/ 1524003 w 1524003"/>
              <a:gd name="connsiteY2" fmla="*/ 12701 h 25402"/>
              <a:gd name="connisteX3" fmla="*/ 1511302 w 1524003"/>
              <a:gd name="connsiteY3" fmla="*/ 25402 h 25402"/>
              <a:gd name="connisteX4" fmla="*/ 12701 w 1524003"/>
              <a:gd name="connsiteY4" fmla="*/ 25402 h 25402"/>
              <a:gd name="connisteX5" fmla="*/ 0 w 1524003"/>
              <a:gd name="connsiteY5" fmla="*/ 12701 h 25402"/>
              <a:gd name="connisteX6" fmla="*/ 0 w 1524003"/>
              <a:gd name="connsiteY6" fmla="*/ 12701 h 25402"/>
              <a:gd name="connisteX7" fmla="*/ 12701 w 1524003"/>
              <a:gd name="connsiteY7" fmla="*/ 0 h 25402"/>
              <a:gd name="connisteX8" fmla="*/ 1511302 w 1524003"/>
              <a:gd name="connsiteY8" fmla="*/ 0 h 25402"/>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Lst>
            <a:pathLst>
              <a:path w="1524003" h="25402">
                <a:moveTo>
                  <a:pt x="1511302" y="0"/>
                </a:moveTo>
                <a:cubicBezTo>
                  <a:pt x="1518306" y="0"/>
                  <a:pt x="1524003" y="5688"/>
                  <a:pt x="1524003" y="12701"/>
                </a:cubicBezTo>
                <a:lnTo>
                  <a:pt x="1524003" y="12701"/>
                </a:lnTo>
                <a:cubicBezTo>
                  <a:pt x="1524003" y="19714"/>
                  <a:pt x="1518306" y="25402"/>
                  <a:pt x="1511302" y="25402"/>
                </a:cubicBezTo>
                <a:lnTo>
                  <a:pt x="12701" y="25402"/>
                </a:lnTo>
                <a:cubicBezTo>
                  <a:pt x="5688" y="25402"/>
                  <a:pt x="0" y="19714"/>
                  <a:pt x="0" y="12701"/>
                </a:cubicBezTo>
                <a:lnTo>
                  <a:pt x="0" y="12701"/>
                </a:lnTo>
                <a:cubicBezTo>
                  <a:pt x="0" y="5688"/>
                  <a:pt x="5688" y="0"/>
                  <a:pt x="12701" y="0"/>
                </a:cubicBezTo>
                <a:lnTo>
                  <a:pt x="1511302" y="0"/>
                </a:lnTo>
                <a:close/>
              </a:path>
            </a:pathLst>
          </a:custGeom>
          <a:solidFill>
            <a:schemeClr val="bg1"/>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页脚占位符 4"/>
          <p:cNvSpPr>
            <a:spLocks noGrp="1"/>
          </p:cNvSpPr>
          <p:nvPr>
            <p:ph type="ftr" sz="quarter" idx="11"/>
            <p:custDataLst>
              <p:tags r:id="rId14"/>
            </p:custDataLst>
          </p:nvPr>
        </p:nvSpPr>
        <p:spPr/>
        <p:txBody>
          <a:bodyPr/>
          <a:lstStyle/>
          <a:p>
            <a:endParaRPr lang="zh-CN" altLang="en-US"/>
          </a:p>
        </p:txBody>
      </p:sp>
      <p:sp>
        <p:nvSpPr>
          <p:cNvPr id="6" name="灯片编号占位符 5"/>
          <p:cNvSpPr>
            <a:spLocks noGrp="1"/>
          </p:cNvSpPr>
          <p:nvPr>
            <p:ph type="sldNum" sz="quarter" idx="12"/>
            <p:custDataLst>
              <p:tags r:id="rId15"/>
            </p:custDataLst>
          </p:nvPr>
        </p:nvSpPr>
        <p:spPr/>
        <p:txBody>
          <a:bodyPr/>
          <a:lstStyle/>
          <a:p>
            <a:fld id="{49AE70B2-8BF9-45C0-BB95-33D1B9D3A854}" type="slidenum">
              <a:rPr lang="zh-CN" altLang="en-US" smtClean="0"/>
            </a:fld>
            <a:endParaRPr lang="zh-CN" altLang="en-US"/>
          </a:p>
        </p:txBody>
      </p:sp>
      <p:sp>
        <p:nvSpPr>
          <p:cNvPr id="14" name="标题 13"/>
          <p:cNvSpPr>
            <a:spLocks noGrp="1"/>
          </p:cNvSpPr>
          <p:nvPr>
            <p:ph type="ctrTitle" idx="13" hasCustomPrompt="1"/>
            <p:custDataLst>
              <p:tags r:id="rId16"/>
            </p:custDataLst>
          </p:nvPr>
        </p:nvSpPr>
        <p:spPr>
          <a:xfrm>
            <a:off x="3187699" y="3301999"/>
            <a:ext cx="5803898" cy="761997"/>
          </a:xfrm>
          <a:noFill/>
        </p:spPr>
        <p:txBody>
          <a:bodyPr lIns="0" tIns="0" rIns="0" bIns="0" anchor="t">
            <a:noAutofit/>
          </a:bodyPr>
          <a:lstStyle>
            <a:lvl1pPr algn="ctr">
              <a:lnSpc>
                <a:spcPct val="104000"/>
              </a:lnSpc>
              <a:buNone/>
              <a:defRPr sz="4800" b="1">
                <a:solidFill>
                  <a:schemeClr val="bg1"/>
                </a:solidFill>
                <a:latin typeface="Microsoft YaHei UI" panose="020B0503020204020204" charset="-122"/>
                <a:ea typeface="Microsoft YaHei UI" panose="020B0503020204020204" charset="-122"/>
              </a:defRPr>
            </a:lvl1pPr>
          </a:lstStyle>
          <a:p>
            <a:r>
              <a:rPr lang="zh-CN" altLang="en-US" smtClean="0"/>
              <a:t>章节页的标题内容</a:t>
            </a:r>
            <a:endParaRPr lang="zh-CN" altLang="en-US" smtClean="0"/>
          </a:p>
        </p:txBody>
      </p:sp>
      <p:sp>
        <p:nvSpPr>
          <p:cNvPr id="16" name="文本占位符 15"/>
          <p:cNvSpPr>
            <a:spLocks noGrp="1"/>
          </p:cNvSpPr>
          <p:nvPr>
            <p:ph type="body" idx="14" hasCustomPrompt="1"/>
            <p:custDataLst>
              <p:tags r:id="rId17"/>
            </p:custDataLst>
          </p:nvPr>
        </p:nvSpPr>
        <p:spPr>
          <a:xfrm>
            <a:off x="5029200" y="837325"/>
            <a:ext cx="1816099" cy="2034366"/>
          </a:xfrm>
          <a:noFill/>
        </p:spPr>
        <p:txBody>
          <a:bodyPr lIns="0" tIns="0" rIns="0" bIns="0" anchor="ctr">
            <a:noAutofit/>
          </a:bodyPr>
          <a:lstStyle>
            <a:lvl1pPr algn="r">
              <a:lnSpc>
                <a:spcPct val="109000"/>
              </a:lnSpc>
              <a:buNone/>
              <a:defRPr sz="9600" b="1">
                <a:solidFill>
                  <a:schemeClr val="bg1"/>
                </a:solidFill>
                <a:latin typeface="Microsoft YaHei UI" panose="020B0503020204020204" charset="-122"/>
                <a:ea typeface="Microsoft YaHei UI" panose="020B0503020204020204" charset="-122"/>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zh-CN" altLang="en-US" smtClean="0"/>
              <a:t>01</a:t>
            </a:r>
            <a:endParaRPr lang="zh-CN" altLang="en-US"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结束页-2">
    <p:bg>
      <p:bgPr>
        <a:gradFill>
          <a:gsLst>
            <a:gs pos="0">
              <a:schemeClr val="accent4"/>
            </a:gs>
            <a:gs pos="100000">
              <a:schemeClr val="accent5"/>
            </a:gs>
          </a:gsLst>
          <a:lin ang="5400000"/>
        </a:gradFill>
        <a:effectLst/>
      </p:bgPr>
    </p:bg>
    <p:spTree>
      <p:nvGrpSpPr>
        <p:cNvPr id="1" name=""/>
        <p:cNvGrpSpPr/>
        <p:nvPr/>
      </p:nvGrpSpPr>
      <p:grpSpPr>
        <a:xfrm>
          <a:off x="0" y="0"/>
          <a:ext cx="0" cy="0"/>
          <a:chOff x="0" y="0"/>
          <a:chExt cx="0" cy="0"/>
        </a:xfrm>
      </p:grpSpPr>
      <p:sp>
        <p:nvSpPr>
          <p:cNvPr id="6" name="任意多边形 5"/>
          <p:cNvSpPr/>
          <p:nvPr userDrawn="1">
            <p:custDataLst>
              <p:tags r:id="rId2"/>
            </p:custDataLst>
          </p:nvPr>
        </p:nvSpPr>
        <p:spPr>
          <a:xfrm>
            <a:off x="9764668" y="0"/>
            <a:ext cx="2416175" cy="1054100"/>
          </a:xfrm>
          <a:custGeom>
            <a:avLst/>
            <a:gdLst>
              <a:gd name="connisteX0" fmla="*/ 0 w 2416228"/>
              <a:gd name="connsiteY0" fmla="*/ 0 h 1054102"/>
              <a:gd name="connisteX1" fmla="*/ 1208114 w 2416228"/>
              <a:gd name="connsiteY1" fmla="*/ 1054102 h 1054102"/>
              <a:gd name="connisteX2" fmla="*/ 2416228 w 2416228"/>
              <a:gd name="connsiteY2" fmla="*/ 0 h 1054102"/>
              <a:gd name="connisteX3" fmla="*/ 0 w 2416228"/>
              <a:gd name="connsiteY3" fmla="*/ 0 h 1054102"/>
            </a:gdLst>
            <a:ahLst/>
            <a:cxnLst>
              <a:cxn ang="0">
                <a:pos x="connisteX0" y="connsiteY0"/>
              </a:cxn>
              <a:cxn ang="0">
                <a:pos x="connisteX1" y="connsiteY1"/>
              </a:cxn>
              <a:cxn ang="0">
                <a:pos x="connisteX2" y="connsiteY2"/>
              </a:cxn>
              <a:cxn ang="0">
                <a:pos x="connisteX3" y="connsiteY3"/>
              </a:cxn>
            </a:cxnLst>
            <a:pathLst>
              <a:path w="2416229" h="1054102">
                <a:moveTo>
                  <a:pt x="0" y="0"/>
                </a:moveTo>
                <a:cubicBezTo>
                  <a:pt x="80586" y="595256"/>
                  <a:pt x="590766" y="1054102"/>
                  <a:pt x="1208114" y="1054102"/>
                </a:cubicBezTo>
                <a:cubicBezTo>
                  <a:pt x="1825462" y="1054102"/>
                  <a:pt x="2335643" y="595256"/>
                  <a:pt x="2416229" y="0"/>
                </a:cubicBezTo>
                <a:lnTo>
                  <a:pt x="0" y="0"/>
                </a:lnTo>
                <a:close/>
              </a:path>
            </a:pathLst>
          </a:custGeom>
          <a:gradFill>
            <a:gsLst>
              <a:gs pos="0">
                <a:schemeClr val="accent6">
                  <a:alpha val="70000"/>
                </a:schemeClr>
              </a:gs>
              <a:gs pos="100000">
                <a:schemeClr val="accent4">
                  <a:alpha val="70000"/>
                </a:schemeClr>
              </a:gs>
            </a:gsLst>
            <a:lin ang="69102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任意多边形 7"/>
          <p:cNvSpPr/>
          <p:nvPr userDrawn="1">
            <p:custDataLst>
              <p:tags r:id="rId3"/>
            </p:custDataLst>
          </p:nvPr>
        </p:nvSpPr>
        <p:spPr>
          <a:xfrm>
            <a:off x="7619997" y="3695703"/>
            <a:ext cx="4572000" cy="3162300"/>
          </a:xfrm>
          <a:custGeom>
            <a:avLst/>
            <a:gdLst>
              <a:gd name="connisteX0" fmla="*/ 40864 w 4571990"/>
              <a:gd name="connsiteY0" fmla="*/ 3162296 h 3162296"/>
              <a:gd name="connisteX1" fmla="*/ 0 w 4571990"/>
              <a:gd name="connsiteY1" fmla="*/ 2692395 h 3162296"/>
              <a:gd name="connisteX2" fmla="*/ 2692395 w 4571990"/>
              <a:gd name="connsiteY2" fmla="*/ 0 h 3162296"/>
              <a:gd name="connisteX3" fmla="*/ 4572000 w 4571990"/>
              <a:gd name="connsiteY3" fmla="*/ 764667 h 3162296"/>
              <a:gd name="connisteX4" fmla="*/ 4572000 w 4571990"/>
              <a:gd name="connsiteY4" fmla="*/ 3162296 h 3162296"/>
              <a:gd name="connisteX5" fmla="*/ 40864 w 4571990"/>
              <a:gd name="connsiteY5" fmla="*/ 3162296 h 3162296"/>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4571991" h="3162297">
                <a:moveTo>
                  <a:pt x="40865" y="3162297"/>
                </a:moveTo>
                <a:cubicBezTo>
                  <a:pt x="14009" y="3009711"/>
                  <a:pt x="0" y="2852690"/>
                  <a:pt x="0" y="2692396"/>
                </a:cubicBezTo>
                <a:cubicBezTo>
                  <a:pt x="0" y="1205426"/>
                  <a:pt x="1205426" y="0"/>
                  <a:pt x="2692396" y="0"/>
                </a:cubicBezTo>
                <a:cubicBezTo>
                  <a:pt x="3423642" y="0"/>
                  <a:pt x="4086801" y="291511"/>
                  <a:pt x="4572000" y="764667"/>
                </a:cubicBezTo>
                <a:lnTo>
                  <a:pt x="4572000" y="3162297"/>
                </a:lnTo>
                <a:lnTo>
                  <a:pt x="40865" y="3162297"/>
                </a:lnTo>
                <a:close/>
              </a:path>
            </a:pathLst>
          </a:custGeom>
          <a:gradFill>
            <a:gsLst>
              <a:gs pos="0">
                <a:schemeClr val="accent6">
                  <a:alpha val="70000"/>
                </a:schemeClr>
              </a:gs>
              <a:gs pos="100000">
                <a:schemeClr val="accent4">
                  <a:alpha val="70000"/>
                </a:schemeClr>
              </a:gs>
            </a:gsLst>
            <a:lin ang="69102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任意多边形 8"/>
          <p:cNvSpPr/>
          <p:nvPr userDrawn="1">
            <p:custDataLst>
              <p:tags r:id="rId4"/>
            </p:custDataLst>
          </p:nvPr>
        </p:nvSpPr>
        <p:spPr>
          <a:xfrm>
            <a:off x="0" y="0"/>
            <a:ext cx="8521065" cy="6184900"/>
          </a:xfrm>
          <a:custGeom>
            <a:avLst/>
            <a:gdLst>
              <a:gd name="connisteX0" fmla="*/ 8251115 w 8521695"/>
              <a:gd name="connsiteY0" fmla="*/ 0 h 6184901"/>
              <a:gd name="connisteX1" fmla="*/ 8521695 w 8521695"/>
              <a:gd name="connsiteY1" fmla="*/ 1562096 h 6184901"/>
              <a:gd name="connisteX2" fmla="*/ 3898901 w 8521695"/>
              <a:gd name="connsiteY2" fmla="*/ 6184901 h 6184901"/>
              <a:gd name="connisteX3" fmla="*/ 0 w 8521695"/>
              <a:gd name="connsiteY3" fmla="*/ 4046896 h 6184901"/>
              <a:gd name="connisteX4" fmla="*/ 0 w 8521695"/>
              <a:gd name="connsiteY4" fmla="*/ 0 h 6184901"/>
              <a:gd name="connisteX5" fmla="*/ 8251115 w 8521695"/>
              <a:gd name="connsiteY5" fmla="*/ 0 h 6184901"/>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8521696" h="6184901">
                <a:moveTo>
                  <a:pt x="8251116" y="0"/>
                </a:moveTo>
                <a:cubicBezTo>
                  <a:pt x="8426269" y="487942"/>
                  <a:pt x="8521696" y="1013878"/>
                  <a:pt x="8521696" y="1562097"/>
                </a:cubicBezTo>
                <a:cubicBezTo>
                  <a:pt x="8521696" y="4115202"/>
                  <a:pt x="6452006" y="6184901"/>
                  <a:pt x="3898901" y="6184901"/>
                </a:cubicBezTo>
                <a:cubicBezTo>
                  <a:pt x="2260406" y="6184901"/>
                  <a:pt x="821012" y="5332461"/>
                  <a:pt x="0" y="4046897"/>
                </a:cubicBezTo>
                <a:lnTo>
                  <a:pt x="0" y="0"/>
                </a:lnTo>
                <a:lnTo>
                  <a:pt x="8251116" y="0"/>
                </a:lnTo>
                <a:close/>
              </a:path>
            </a:pathLst>
          </a:custGeom>
          <a:gradFill>
            <a:gsLst>
              <a:gs pos="0">
                <a:schemeClr val="accent4"/>
              </a:gs>
              <a:gs pos="100000">
                <a:schemeClr val="accent6"/>
              </a:gs>
            </a:gsLst>
            <a:lin ang="22098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日期占位符 2"/>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p>
            <a:endParaRPr lang="zh-CN" altLang="en-US"/>
          </a:p>
        </p:txBody>
      </p:sp>
      <p:sp>
        <p:nvSpPr>
          <p:cNvPr id="12" name="任意多边形 11"/>
          <p:cNvSpPr/>
          <p:nvPr userDrawn="1">
            <p:custDataLst>
              <p:tags r:id="rId7"/>
            </p:custDataLst>
          </p:nvPr>
        </p:nvSpPr>
        <p:spPr>
          <a:xfrm rot="10800000">
            <a:off x="1765304" y="2806696"/>
            <a:ext cx="3251200" cy="25400"/>
          </a:xfrm>
          <a:custGeom>
            <a:avLst/>
            <a:gdLst>
              <a:gd name="connisteX0" fmla="*/ 3238503 w 3251204"/>
              <a:gd name="connsiteY0" fmla="*/ 0 h 25402"/>
              <a:gd name="connisteX1" fmla="*/ 3251204 w 3251204"/>
              <a:gd name="connsiteY1" fmla="*/ 12701 h 25402"/>
              <a:gd name="connisteX2" fmla="*/ 3251204 w 3251204"/>
              <a:gd name="connsiteY2" fmla="*/ 12701 h 25402"/>
              <a:gd name="connisteX3" fmla="*/ 3238503 w 3251204"/>
              <a:gd name="connsiteY3" fmla="*/ 25402 h 25402"/>
              <a:gd name="connisteX4" fmla="*/ 12701 w 3251204"/>
              <a:gd name="connsiteY4" fmla="*/ 25402 h 25402"/>
              <a:gd name="connisteX5" fmla="*/ 0 w 3251204"/>
              <a:gd name="connsiteY5" fmla="*/ 12701 h 25402"/>
              <a:gd name="connisteX6" fmla="*/ 0 w 3251204"/>
              <a:gd name="connsiteY6" fmla="*/ 12701 h 25402"/>
              <a:gd name="connisteX7" fmla="*/ 12701 w 3251204"/>
              <a:gd name="connsiteY7" fmla="*/ 0 h 25402"/>
              <a:gd name="connisteX8" fmla="*/ 3238503 w 3251204"/>
              <a:gd name="connsiteY8" fmla="*/ 0 h 25402"/>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Lst>
            <a:pathLst>
              <a:path w="3251204" h="25402">
                <a:moveTo>
                  <a:pt x="3238503" y="0"/>
                </a:moveTo>
                <a:cubicBezTo>
                  <a:pt x="3245507" y="0"/>
                  <a:pt x="3251204" y="5688"/>
                  <a:pt x="3251204" y="12701"/>
                </a:cubicBezTo>
                <a:lnTo>
                  <a:pt x="3251204" y="12701"/>
                </a:lnTo>
                <a:cubicBezTo>
                  <a:pt x="3251204" y="19714"/>
                  <a:pt x="3245507" y="25402"/>
                  <a:pt x="3238503" y="25402"/>
                </a:cubicBezTo>
                <a:lnTo>
                  <a:pt x="12701" y="25402"/>
                </a:lnTo>
                <a:cubicBezTo>
                  <a:pt x="5688" y="25402"/>
                  <a:pt x="0" y="19714"/>
                  <a:pt x="0" y="12701"/>
                </a:cubicBezTo>
                <a:lnTo>
                  <a:pt x="0" y="12701"/>
                </a:lnTo>
                <a:cubicBezTo>
                  <a:pt x="0" y="5688"/>
                  <a:pt x="5688" y="0"/>
                  <a:pt x="12701" y="0"/>
                </a:cubicBezTo>
                <a:lnTo>
                  <a:pt x="3238503" y="0"/>
                </a:lnTo>
                <a:close/>
              </a:path>
            </a:pathLst>
          </a:custGeom>
          <a:solidFill>
            <a:schemeClr val="bg1"/>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3" name="图片 12" descr="C:/Users/xfj/AppData/Local/Temp/figmazip/slide_7c87de3436855afa\datas\装饰-12001&amp;68704.png"/>
          <p:cNvPicPr>
            <a:picLocks noChangeAspect="1"/>
          </p:cNvPicPr>
          <p:nvPr userDrawn="1">
            <p:custDataLst>
              <p:tags r:id="rId8"/>
            </p:custDataLst>
          </p:nvPr>
        </p:nvPicPr>
        <p:blipFill>
          <a:blip r:embed="rId9" r:link="rId10"/>
          <a:stretch>
            <a:fillRect/>
          </a:stretch>
        </p:blipFill>
        <p:spPr>
          <a:xfrm>
            <a:off x="11201400" y="5842000"/>
            <a:ext cx="469900" cy="482600"/>
          </a:xfrm>
          <a:prstGeom prst="rect">
            <a:avLst/>
          </a:prstGeom>
        </p:spPr>
      </p:pic>
      <p:sp>
        <p:nvSpPr>
          <p:cNvPr id="14" name="任意多边形 13"/>
          <p:cNvSpPr/>
          <p:nvPr userDrawn="1">
            <p:custDataLst>
              <p:tags r:id="rId11"/>
            </p:custDataLst>
          </p:nvPr>
        </p:nvSpPr>
        <p:spPr>
          <a:xfrm>
            <a:off x="11442701" y="6083302"/>
            <a:ext cx="342900" cy="342900"/>
          </a:xfrm>
          <a:custGeom>
            <a:avLst/>
            <a:gdLst>
              <a:gd name="connisteX0" fmla="*/ 0 w 342900"/>
              <a:gd name="connsiteY0" fmla="*/ 0 h 342900"/>
              <a:gd name="connisteX1" fmla="*/ 342900 w 342900"/>
              <a:gd name="connsiteY1" fmla="*/ 0 h 342900"/>
              <a:gd name="connisteX2" fmla="*/ 342900 w 342900"/>
              <a:gd name="connsiteY2" fmla="*/ 342900 h 342900"/>
              <a:gd name="connisteX3" fmla="*/ 0 w 342900"/>
              <a:gd name="connsiteY3" fmla="*/ 342900 h 342900"/>
              <a:gd name="connisteX4" fmla="*/ 0 w 342900"/>
              <a:gd name="connsiteY4" fmla="*/ 171450 h 342900"/>
              <a:gd name="connisteX5" fmla="*/ 0 w 342900"/>
              <a:gd name="connsiteY5" fmla="*/ 0 h 3429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342900" h="342900">
                <a:moveTo>
                  <a:pt x="0" y="0"/>
                </a:moveTo>
                <a:lnTo>
                  <a:pt x="342900" y="0"/>
                </a:lnTo>
                <a:lnTo>
                  <a:pt x="342900" y="342900"/>
                </a:lnTo>
                <a:lnTo>
                  <a:pt x="0" y="342900"/>
                </a:lnTo>
                <a:lnTo>
                  <a:pt x="0" y="171450"/>
                </a:lnTo>
                <a:lnTo>
                  <a:pt x="0" y="0"/>
                </a:lnTo>
                <a:close/>
              </a:path>
            </a:pathLst>
          </a:custGeom>
          <a:solidFill>
            <a:schemeClr val="accent6"/>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5" name="图片 14" descr="C:/Users/xfj/AppData/Local/Temp/figmazip/slide_7c87de3436855afa\datas\装饰-12001&amp;68709.png"/>
          <p:cNvPicPr>
            <a:picLocks noChangeAspect="1"/>
          </p:cNvPicPr>
          <p:nvPr userDrawn="1">
            <p:custDataLst>
              <p:tags r:id="rId12"/>
            </p:custDataLst>
          </p:nvPr>
        </p:nvPicPr>
        <p:blipFill>
          <a:blip r:embed="rId13" r:link="rId10"/>
          <a:stretch>
            <a:fillRect/>
          </a:stretch>
        </p:blipFill>
        <p:spPr>
          <a:xfrm>
            <a:off x="634365" y="508000"/>
            <a:ext cx="838200" cy="329565"/>
          </a:xfrm>
          <a:prstGeom prst="rect">
            <a:avLst/>
          </a:prstGeom>
        </p:spPr>
      </p:pic>
      <p:sp>
        <p:nvSpPr>
          <p:cNvPr id="5" name="灯片编号占位符 4"/>
          <p:cNvSpPr>
            <a:spLocks noGrp="1"/>
          </p:cNvSpPr>
          <p:nvPr>
            <p:ph type="sldNum" sz="quarter" idx="12"/>
            <p:custDataLst>
              <p:tags r:id="rId14"/>
            </p:custDataLst>
          </p:nvPr>
        </p:nvSpPr>
        <p:spPr/>
        <p:txBody>
          <a:bodyPr/>
          <a:lstStyle/>
          <a:p>
            <a:fld id="{49AE70B2-8BF9-45C0-BB95-33D1B9D3A854}" type="slidenum">
              <a:rPr lang="zh-CN" altLang="en-US" smtClean="0"/>
            </a:fld>
            <a:endParaRPr lang="zh-CN" altLang="en-US"/>
          </a:p>
        </p:txBody>
      </p:sp>
      <p:sp>
        <p:nvSpPr>
          <p:cNvPr id="10" name="标题 9"/>
          <p:cNvSpPr>
            <a:spLocks noGrp="1"/>
          </p:cNvSpPr>
          <p:nvPr>
            <p:ph type="ctrTitle" idx="13" hasCustomPrompt="1"/>
            <p:custDataLst>
              <p:tags r:id="rId15"/>
            </p:custDataLst>
          </p:nvPr>
        </p:nvSpPr>
        <p:spPr>
          <a:xfrm>
            <a:off x="1765304" y="2971800"/>
            <a:ext cx="6476997" cy="1600200"/>
          </a:xfrm>
          <a:noFill/>
        </p:spPr>
        <p:txBody>
          <a:bodyPr lIns="0" tIns="0" rIns="0" bIns="0" anchor="t">
            <a:noAutofit/>
          </a:bodyPr>
          <a:lstStyle>
            <a:lvl1pPr algn="l">
              <a:lnSpc>
                <a:spcPct val="104000"/>
              </a:lnSpc>
              <a:buNone/>
              <a:defRPr sz="6400" b="1">
                <a:solidFill>
                  <a:schemeClr val="bg1"/>
                </a:solidFill>
                <a:latin typeface="Microsoft YaHei UI" panose="020B0503020204020204" charset="-122"/>
                <a:ea typeface="Microsoft YaHei UI" panose="020B0503020204020204" charset="-122"/>
              </a:defRPr>
            </a:lvl1pPr>
          </a:lstStyle>
          <a:p>
            <a:r>
              <a:rPr lang="zh-CN" altLang="en-US" smtClean="0"/>
              <a:t>谢谢观看</a:t>
            </a:r>
            <a:endParaRPr lang="zh-CN" altLang="en-US" smtClean="0"/>
          </a:p>
        </p:txBody>
      </p:sp>
      <p:sp>
        <p:nvSpPr>
          <p:cNvPr id="11" name="副标题 10"/>
          <p:cNvSpPr>
            <a:spLocks noGrp="1"/>
          </p:cNvSpPr>
          <p:nvPr>
            <p:ph type="subTitle" idx="14" hasCustomPrompt="1"/>
            <p:custDataLst>
              <p:tags r:id="rId16"/>
            </p:custDataLst>
          </p:nvPr>
        </p:nvSpPr>
        <p:spPr>
          <a:xfrm>
            <a:off x="1765304" y="2286000"/>
            <a:ext cx="3733797" cy="914400"/>
          </a:xfrm>
          <a:noFill/>
        </p:spPr>
        <p:txBody>
          <a:bodyPr lIns="0" tIns="0" rIns="0" bIns="0" anchor="t">
            <a:noAutofit/>
          </a:bodyPr>
          <a:lstStyle>
            <a:lvl1pPr marL="0" indent="0" algn="l">
              <a:lnSpc>
                <a:spcPct val="125000"/>
              </a:lnSpc>
              <a:buNone/>
              <a:defRPr sz="2400" b="0">
                <a:solidFill>
                  <a:schemeClr val="bg1"/>
                </a:solidFill>
                <a:latin typeface="Microsoft YaHei UI" panose="020B0503020204020204" charset="-122"/>
                <a:ea typeface="Microsoft YaHei UI"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THE END</a:t>
            </a:r>
            <a:endParaRPr lang="zh-CN" altLang="en-US" smtClean="0"/>
          </a:p>
          <a:p>
            <a:endParaRPr lang="zh-CN" altLang="en-US" smtClean="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目录页-2">
    <p:bg>
      <p:bgPr>
        <a:solidFill>
          <a:schemeClr val="bg1"/>
        </a:solid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dirty="0"/>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dirty="0"/>
          </a:p>
        </p:txBody>
      </p:sp>
      <p:pic>
        <p:nvPicPr>
          <p:cNvPr id="5" name="图片 4" descr="C:/Users/xfj/AppData/Local/Temp/figmazip/slide_b27c7a5baa84b115\datas\氛围图-12001&amp;68045.png"/>
          <p:cNvPicPr>
            <a:picLocks noChangeAspect="1"/>
          </p:cNvPicPr>
          <p:nvPr userDrawn="1">
            <p:custDataLst>
              <p:tags r:id="rId2"/>
            </p:custDataLst>
          </p:nvPr>
        </p:nvPicPr>
        <p:blipFill>
          <a:blip r:embed="rId3" r:link="rId4"/>
          <a:stretch>
            <a:fillRect/>
          </a:stretch>
        </p:blipFill>
        <p:spPr>
          <a:xfrm>
            <a:off x="0" y="0"/>
            <a:ext cx="3591560" cy="6858000"/>
          </a:xfrm>
          <a:prstGeom prst="rect">
            <a:avLst/>
          </a:prstGeom>
        </p:spPr>
      </p:pic>
      <p:sp>
        <p:nvSpPr>
          <p:cNvPr id="6" name="标题 5"/>
          <p:cNvSpPr>
            <a:spLocks noGrp="1"/>
          </p:cNvSpPr>
          <p:nvPr>
            <p:ph type="ctrTitle" idx="13" hasCustomPrompt="1"/>
            <p:custDataLst>
              <p:tags r:id="rId5"/>
            </p:custDataLst>
          </p:nvPr>
        </p:nvSpPr>
        <p:spPr>
          <a:xfrm>
            <a:off x="825502" y="2019297"/>
            <a:ext cx="2260598" cy="761997"/>
          </a:xfrm>
          <a:noFill/>
        </p:spPr>
        <p:txBody>
          <a:bodyPr lIns="0" tIns="0" rIns="0" bIns="0" anchor="t">
            <a:noAutofit/>
          </a:bodyPr>
          <a:lstStyle>
            <a:lvl1pPr algn="l">
              <a:lnSpc>
                <a:spcPct val="114000"/>
              </a:lnSpc>
              <a:buNone/>
              <a:defRPr sz="4400" b="1">
                <a:solidFill>
                  <a:schemeClr val="bg1"/>
                </a:solidFill>
                <a:latin typeface="Microsoft YaHei UI" panose="020B0503020204020204" charset="-122"/>
                <a:ea typeface="Microsoft YaHei UI" panose="020B0503020204020204" charset="-122"/>
              </a:defRPr>
            </a:lvl1pPr>
          </a:lstStyle>
          <a:p>
            <a:r>
              <a:rPr lang="zh-CN" altLang="en-US" smtClean="0"/>
              <a:t>目录</a:t>
            </a:r>
            <a:endParaRPr lang="zh-CN" altLang="en-US" smtClean="0"/>
          </a:p>
        </p:txBody>
      </p:sp>
      <p:sp>
        <p:nvSpPr>
          <p:cNvPr id="7" name="副标题 6"/>
          <p:cNvSpPr>
            <a:spLocks noGrp="1"/>
          </p:cNvSpPr>
          <p:nvPr>
            <p:ph type="subTitle" idx="14" hasCustomPrompt="1"/>
            <p:custDataLst>
              <p:tags r:id="rId6"/>
            </p:custDataLst>
          </p:nvPr>
        </p:nvSpPr>
        <p:spPr>
          <a:xfrm>
            <a:off x="825502" y="1549396"/>
            <a:ext cx="2197102" cy="457200"/>
          </a:xfrm>
          <a:noFill/>
        </p:spPr>
        <p:txBody>
          <a:bodyPr lIns="0" tIns="0" rIns="0" bIns="0" anchor="t">
            <a:noAutofit/>
          </a:bodyPr>
          <a:lstStyle>
            <a:lvl1pPr marL="0" indent="0" algn="l">
              <a:lnSpc>
                <a:spcPct val="125000"/>
              </a:lnSpc>
              <a:buNone/>
              <a:defRPr sz="2400" b="0">
                <a:solidFill>
                  <a:schemeClr val="bg1"/>
                </a:solidFill>
                <a:latin typeface="Microsoft YaHei UI" panose="020B0503020204020204" charset="-122"/>
                <a:ea typeface="Microsoft YaHei UI" panose="020B0503020204020204"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CONTENTS</a:t>
            </a:r>
            <a:endParaRPr lang="zh-CN" altLang="en-US" smtClean="0"/>
          </a:p>
        </p:txBody>
      </p:sp>
      <p:pic>
        <p:nvPicPr>
          <p:cNvPr id="8" name="图片 7" descr="C:/Users/xfj/AppData/Local/Temp/figmazip/slide_b27c7a5baa84b115\datas\装饰-12001&amp;68091.png"/>
          <p:cNvPicPr>
            <a:picLocks noChangeAspect="1"/>
          </p:cNvPicPr>
          <p:nvPr userDrawn="1">
            <p:custDataLst>
              <p:tags r:id="rId7"/>
            </p:custDataLst>
          </p:nvPr>
        </p:nvPicPr>
        <p:blipFill>
          <a:blip r:embed="rId8" r:link="rId4"/>
          <a:stretch>
            <a:fillRect/>
          </a:stretch>
        </p:blipFill>
        <p:spPr>
          <a:xfrm>
            <a:off x="11201400" y="5842000"/>
            <a:ext cx="469900" cy="482600"/>
          </a:xfrm>
          <a:prstGeom prst="rect">
            <a:avLst/>
          </a:prstGeom>
        </p:spPr>
      </p:pic>
      <p:sp>
        <p:nvSpPr>
          <p:cNvPr id="9" name="任意多边形 8"/>
          <p:cNvSpPr/>
          <p:nvPr userDrawn="1">
            <p:custDataLst>
              <p:tags r:id="rId9"/>
            </p:custDataLst>
          </p:nvPr>
        </p:nvSpPr>
        <p:spPr>
          <a:xfrm>
            <a:off x="11442701" y="6083302"/>
            <a:ext cx="342900" cy="342900"/>
          </a:xfrm>
          <a:custGeom>
            <a:avLst/>
            <a:gdLst>
              <a:gd name="connisteX0" fmla="*/ 0 w 342900"/>
              <a:gd name="connsiteY0" fmla="*/ 0 h 342900"/>
              <a:gd name="connisteX1" fmla="*/ 342900 w 342900"/>
              <a:gd name="connsiteY1" fmla="*/ 0 h 342900"/>
              <a:gd name="connisteX2" fmla="*/ 342900 w 342900"/>
              <a:gd name="connsiteY2" fmla="*/ 342900 h 342900"/>
              <a:gd name="connisteX3" fmla="*/ 0 w 342900"/>
              <a:gd name="connsiteY3" fmla="*/ 342900 h 342900"/>
              <a:gd name="connisteX4" fmla="*/ 0 w 342900"/>
              <a:gd name="connsiteY4" fmla="*/ 171450 h 342900"/>
              <a:gd name="connisteX5" fmla="*/ 0 w 342900"/>
              <a:gd name="connsiteY5" fmla="*/ 0 h 3429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342900" h="342900">
                <a:moveTo>
                  <a:pt x="0" y="0"/>
                </a:moveTo>
                <a:lnTo>
                  <a:pt x="342900" y="0"/>
                </a:lnTo>
                <a:lnTo>
                  <a:pt x="342900" y="342900"/>
                </a:lnTo>
                <a:lnTo>
                  <a:pt x="0" y="342900"/>
                </a:lnTo>
                <a:lnTo>
                  <a:pt x="0" y="171450"/>
                </a:lnTo>
                <a:lnTo>
                  <a:pt x="0" y="0"/>
                </a:lnTo>
                <a:close/>
              </a:path>
            </a:pathLst>
          </a:custGeom>
          <a:solidFill>
            <a:schemeClr val="accent6"/>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pic>
        <p:nvPicPr>
          <p:cNvPr id="10" name="图片 9" descr="C:/Users/xfj/AppData/Local/Temp/figmazip/slide_b27c7a5baa84b115\datas\装饰-12001&amp;68096.png"/>
          <p:cNvPicPr>
            <a:picLocks noChangeAspect="1"/>
          </p:cNvPicPr>
          <p:nvPr userDrawn="1">
            <p:custDataLst>
              <p:tags r:id="rId10"/>
            </p:custDataLst>
          </p:nvPr>
        </p:nvPicPr>
        <p:blipFill>
          <a:blip r:embed="rId11" r:link="rId4"/>
          <a:stretch>
            <a:fillRect/>
          </a:stretch>
        </p:blipFill>
        <p:spPr>
          <a:xfrm>
            <a:off x="875665" y="5867400"/>
            <a:ext cx="838200" cy="329565"/>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9" Type="http://schemas.openxmlformats.org/officeDocument/2006/relationships/theme" Target="../theme/theme2.xml"/><Relationship Id="rId18" Type="http://schemas.openxmlformats.org/officeDocument/2006/relationships/tags" Target="../tags/tag154.xml"/><Relationship Id="rId17" Type="http://schemas.openxmlformats.org/officeDocument/2006/relationships/tags" Target="../tags/tag153.xml"/><Relationship Id="rId16" Type="http://schemas.openxmlformats.org/officeDocument/2006/relationships/tags" Target="../tags/tag152.xml"/><Relationship Id="rId15" Type="http://schemas.openxmlformats.org/officeDocument/2006/relationships/tags" Target="../tags/tag151.xml"/><Relationship Id="rId14" Type="http://schemas.openxmlformats.org/officeDocument/2006/relationships/tags" Target="../tags/tag150.xml"/><Relationship Id="rId13" Type="http://schemas.openxmlformats.org/officeDocument/2006/relationships/tags" Target="../tags/tag149.xml"/><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3"/>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4"/>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5"/>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6"/>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7"/>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8"/>
    </p:custData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56.xml"/><Relationship Id="rId1" Type="http://schemas.openxmlformats.org/officeDocument/2006/relationships/tags" Target="../tags/tag155.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6.png"/></Relationships>
</file>

<file path=ppt/slides/_rels/slide11.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7.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10.xml"/><Relationship Id="rId2" Type="http://schemas.openxmlformats.org/officeDocument/2006/relationships/tags" Target="../tags/tag209.xml"/><Relationship Id="rId1" Type="http://schemas.openxmlformats.org/officeDocument/2006/relationships/tags" Target="../tags/tag208.xml"/></Relationships>
</file>

<file path=ppt/slides/_rels/slide14.xml.rels><?xml version="1.0" encoding="UTF-8" standalone="yes"?>
<Relationships xmlns="http://schemas.openxmlformats.org/package/2006/relationships"><Relationship Id="rId9" Type="http://schemas.openxmlformats.org/officeDocument/2006/relationships/tags" Target="../tags/tag217.xml"/><Relationship Id="rId8" Type="http://schemas.openxmlformats.org/officeDocument/2006/relationships/tags" Target="../tags/tag216.xml"/><Relationship Id="rId7" Type="http://schemas.openxmlformats.org/officeDocument/2006/relationships/tags" Target="../tags/tag215.xml"/><Relationship Id="rId6" Type="http://schemas.openxmlformats.org/officeDocument/2006/relationships/tags" Target="../tags/tag214.xml"/><Relationship Id="rId5" Type="http://schemas.openxmlformats.org/officeDocument/2006/relationships/tags" Target="../tags/tag213.xml"/><Relationship Id="rId4" Type="http://schemas.openxmlformats.org/officeDocument/2006/relationships/tags" Target="../tags/tag212.xml"/><Relationship Id="rId3" Type="http://schemas.openxmlformats.org/officeDocument/2006/relationships/image" Target="NULL" TargetMode="External"/><Relationship Id="rId2" Type="http://schemas.openxmlformats.org/officeDocument/2006/relationships/image" Target="../media/image2.png"/><Relationship Id="rId10" Type="http://schemas.openxmlformats.org/officeDocument/2006/relationships/slideLayout" Target="../slideLayouts/slideLayout18.xml"/><Relationship Id="rId1" Type="http://schemas.openxmlformats.org/officeDocument/2006/relationships/tags" Target="../tags/tag211.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20.xml"/><Relationship Id="rId2" Type="http://schemas.openxmlformats.org/officeDocument/2006/relationships/tags" Target="../tags/tag219.xml"/><Relationship Id="rId1" Type="http://schemas.openxmlformats.org/officeDocument/2006/relationships/tags" Target="../tags/tag218.xml"/></Relationships>
</file>

<file path=ppt/slides/_rels/slide16.xml.rels><?xml version="1.0" encoding="UTF-8" standalone="yes"?>
<Relationships xmlns="http://schemas.openxmlformats.org/package/2006/relationships"><Relationship Id="rId9" Type="http://schemas.openxmlformats.org/officeDocument/2006/relationships/tags" Target="../tags/tag229.xml"/><Relationship Id="rId8" Type="http://schemas.openxmlformats.org/officeDocument/2006/relationships/tags" Target="../tags/tag228.xml"/><Relationship Id="rId7" Type="http://schemas.openxmlformats.org/officeDocument/2006/relationships/tags" Target="../tags/tag227.xml"/><Relationship Id="rId6" Type="http://schemas.openxmlformats.org/officeDocument/2006/relationships/tags" Target="../tags/tag226.xml"/><Relationship Id="rId5" Type="http://schemas.openxmlformats.org/officeDocument/2006/relationships/tags" Target="../tags/tag225.xml"/><Relationship Id="rId4" Type="http://schemas.openxmlformats.org/officeDocument/2006/relationships/tags" Target="../tags/tag224.xml"/><Relationship Id="rId3" Type="http://schemas.openxmlformats.org/officeDocument/2006/relationships/tags" Target="../tags/tag223.xml"/><Relationship Id="rId2" Type="http://schemas.openxmlformats.org/officeDocument/2006/relationships/tags" Target="../tags/tag222.xml"/><Relationship Id="rId12" Type="http://schemas.openxmlformats.org/officeDocument/2006/relationships/slideLayout" Target="../slideLayouts/slideLayout18.xml"/><Relationship Id="rId11" Type="http://schemas.openxmlformats.org/officeDocument/2006/relationships/tags" Target="../tags/tag231.xml"/><Relationship Id="rId10" Type="http://schemas.openxmlformats.org/officeDocument/2006/relationships/tags" Target="../tags/tag230.xml"/><Relationship Id="rId1" Type="http://schemas.openxmlformats.org/officeDocument/2006/relationships/tags" Target="../tags/tag221.xml"/></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22.xml"/><Relationship Id="rId3" Type="http://schemas.openxmlformats.org/officeDocument/2006/relationships/tags" Target="../tags/tag234.xml"/><Relationship Id="rId2" Type="http://schemas.openxmlformats.org/officeDocument/2006/relationships/tags" Target="../tags/tag233.xml"/><Relationship Id="rId1" Type="http://schemas.openxmlformats.org/officeDocument/2006/relationships/tags" Target="../tags/tag232.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160.xml"/><Relationship Id="rId3" Type="http://schemas.openxmlformats.org/officeDocument/2006/relationships/tags" Target="../tags/tag159.xml"/><Relationship Id="rId2" Type="http://schemas.openxmlformats.org/officeDocument/2006/relationships/tags" Target="../tags/tag158.xml"/><Relationship Id="rId1" Type="http://schemas.openxmlformats.org/officeDocument/2006/relationships/tags" Target="../tags/tag157.xml"/></Relationships>
</file>

<file path=ppt/slides/_rels/slide3.xml.rels><?xml version="1.0" encoding="UTF-8" standalone="yes"?>
<Relationships xmlns="http://schemas.openxmlformats.org/package/2006/relationships"><Relationship Id="rId9" Type="http://schemas.openxmlformats.org/officeDocument/2006/relationships/tags" Target="../tags/tag169.xml"/><Relationship Id="rId8" Type="http://schemas.openxmlformats.org/officeDocument/2006/relationships/tags" Target="../tags/tag168.xml"/><Relationship Id="rId7" Type="http://schemas.openxmlformats.org/officeDocument/2006/relationships/tags" Target="../tags/tag167.xml"/><Relationship Id="rId6" Type="http://schemas.openxmlformats.org/officeDocument/2006/relationships/tags" Target="../tags/tag166.xml"/><Relationship Id="rId5" Type="http://schemas.openxmlformats.org/officeDocument/2006/relationships/tags" Target="../tags/tag165.xml"/><Relationship Id="rId4" Type="http://schemas.openxmlformats.org/officeDocument/2006/relationships/tags" Target="../tags/tag164.xml"/><Relationship Id="rId3" Type="http://schemas.openxmlformats.org/officeDocument/2006/relationships/tags" Target="../tags/tag163.xml"/><Relationship Id="rId22" Type="http://schemas.openxmlformats.org/officeDocument/2006/relationships/slideLayout" Target="../slideLayouts/slideLayout23.xml"/><Relationship Id="rId21" Type="http://schemas.openxmlformats.org/officeDocument/2006/relationships/tags" Target="../tags/tag181.xml"/><Relationship Id="rId20" Type="http://schemas.openxmlformats.org/officeDocument/2006/relationships/tags" Target="../tags/tag180.xml"/><Relationship Id="rId2" Type="http://schemas.openxmlformats.org/officeDocument/2006/relationships/tags" Target="../tags/tag162.xml"/><Relationship Id="rId19" Type="http://schemas.openxmlformats.org/officeDocument/2006/relationships/tags" Target="../tags/tag179.xml"/><Relationship Id="rId18" Type="http://schemas.openxmlformats.org/officeDocument/2006/relationships/tags" Target="../tags/tag178.xml"/><Relationship Id="rId17" Type="http://schemas.openxmlformats.org/officeDocument/2006/relationships/tags" Target="../tags/tag177.xml"/><Relationship Id="rId16" Type="http://schemas.openxmlformats.org/officeDocument/2006/relationships/tags" Target="../tags/tag176.xml"/><Relationship Id="rId15" Type="http://schemas.openxmlformats.org/officeDocument/2006/relationships/tags" Target="../tags/tag175.xml"/><Relationship Id="rId14" Type="http://schemas.openxmlformats.org/officeDocument/2006/relationships/tags" Target="../tags/tag174.xml"/><Relationship Id="rId13" Type="http://schemas.openxmlformats.org/officeDocument/2006/relationships/tags" Target="../tags/tag173.xml"/><Relationship Id="rId12" Type="http://schemas.openxmlformats.org/officeDocument/2006/relationships/tags" Target="../tags/tag172.xml"/><Relationship Id="rId11" Type="http://schemas.openxmlformats.org/officeDocument/2006/relationships/tags" Target="../tags/tag171.xml"/><Relationship Id="rId10" Type="http://schemas.openxmlformats.org/officeDocument/2006/relationships/tags" Target="../tags/tag170.xml"/><Relationship Id="rId1" Type="http://schemas.openxmlformats.org/officeDocument/2006/relationships/tags" Target="../tags/tag161.xml"/></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s>
</file>

<file path=ppt/slides/_rels/slide5.xml.rels><?xml version="1.0" encoding="UTF-8" standalone="yes"?>
<Relationships xmlns="http://schemas.openxmlformats.org/package/2006/relationships"><Relationship Id="rId8" Type="http://schemas.openxmlformats.org/officeDocument/2006/relationships/slideLayout" Target="../slideLayouts/slideLayout18.xml"/><Relationship Id="rId7" Type="http://schemas.openxmlformats.org/officeDocument/2006/relationships/tags" Target="../tags/tag191.xml"/><Relationship Id="rId6" Type="http://schemas.openxmlformats.org/officeDocument/2006/relationships/tags" Target="../tags/tag190.xml"/><Relationship Id="rId5" Type="http://schemas.openxmlformats.org/officeDocument/2006/relationships/tags" Target="../tags/tag189.xml"/><Relationship Id="rId4" Type="http://schemas.openxmlformats.org/officeDocument/2006/relationships/tags" Target="../tags/tag188.xml"/><Relationship Id="rId3" Type="http://schemas.openxmlformats.org/officeDocument/2006/relationships/tags" Target="../tags/tag187.xml"/><Relationship Id="rId2" Type="http://schemas.openxmlformats.org/officeDocument/2006/relationships/tags" Target="../tags/tag186.xml"/><Relationship Id="rId1" Type="http://schemas.openxmlformats.org/officeDocument/2006/relationships/tags" Target="../tags/tag185.xml"/></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18.xml"/><Relationship Id="rId7" Type="http://schemas.openxmlformats.org/officeDocument/2006/relationships/tags" Target="../tags/tag198.xml"/><Relationship Id="rId6" Type="http://schemas.openxmlformats.org/officeDocument/2006/relationships/tags" Target="../tags/tag197.xml"/><Relationship Id="rId5" Type="http://schemas.openxmlformats.org/officeDocument/2006/relationships/tags" Target="../tags/tag196.xml"/><Relationship Id="rId4" Type="http://schemas.openxmlformats.org/officeDocument/2006/relationships/tags" Target="../tags/tag195.xml"/><Relationship Id="rId3" Type="http://schemas.openxmlformats.org/officeDocument/2006/relationships/tags" Target="../tags/tag194.xml"/><Relationship Id="rId2" Type="http://schemas.openxmlformats.org/officeDocument/2006/relationships/tags" Target="../tags/tag193.xml"/><Relationship Id="rId1" Type="http://schemas.openxmlformats.org/officeDocument/2006/relationships/tags" Target="../tags/tag192.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01.xml"/><Relationship Id="rId2" Type="http://schemas.openxmlformats.org/officeDocument/2006/relationships/tags" Target="../tags/tag200.xml"/><Relationship Id="rId1" Type="http://schemas.openxmlformats.org/officeDocument/2006/relationships/tags" Target="../tags/tag199.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14.xml"/><Relationship Id="rId3" Type="http://schemas.openxmlformats.org/officeDocument/2006/relationships/tags" Target="../tags/tag204.xml"/><Relationship Id="rId2" Type="http://schemas.openxmlformats.org/officeDocument/2006/relationships/tags" Target="../tags/tag203.xml"/><Relationship Id="rId1" Type="http://schemas.openxmlformats.org/officeDocument/2006/relationships/tags" Target="../tags/tag20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 name="标题 5"/>
          <p:cNvSpPr>
            <a:spLocks noGrp="1"/>
          </p:cNvSpPr>
          <p:nvPr>
            <p:ph type="ctrTitle" idx="14"/>
            <p:custDataLst>
              <p:tags r:id="rId1"/>
            </p:custDataLst>
          </p:nvPr>
        </p:nvSpPr>
        <p:spPr>
          <a:xfrm>
            <a:off x="1371600" y="1946275"/>
            <a:ext cx="9639300" cy="1898015"/>
          </a:xfrm>
        </p:spPr>
        <p:txBody>
          <a:bodyPr/>
          <a:p>
            <a:pPr algn="ctr"/>
            <a:r>
              <a:rPr lang="zh-CN" altLang="en-US" sz="4500">
                <a:latin typeface="方正小标宋简体" panose="03000509000000000000" charset="-122"/>
                <a:ea typeface="方正小标宋简体" panose="03000509000000000000" charset="-122"/>
                <a:cs typeface="方正小标宋简体" panose="03000509000000000000" charset="-122"/>
              </a:rPr>
              <a:t>嘉祥县信访局</a:t>
            </a:r>
            <a:r>
              <a:rPr lang="zh-CN" altLang="en-US" sz="4500">
                <a:latin typeface="方正小标宋简体" panose="03000509000000000000" charset="-122"/>
                <a:ea typeface="方正小标宋简体" panose="03000509000000000000" charset="-122"/>
                <a:cs typeface="方正小标宋简体" panose="03000509000000000000" charset="-122"/>
              </a:rPr>
              <a:t>2024年政府信息公开</a:t>
            </a:r>
            <a:br>
              <a:rPr lang="zh-CN" altLang="en-US" sz="4500">
                <a:latin typeface="方正小标宋简体" panose="03000509000000000000" charset="-122"/>
                <a:ea typeface="方正小标宋简体" panose="03000509000000000000" charset="-122"/>
                <a:cs typeface="方正小标宋简体" panose="03000509000000000000" charset="-122"/>
              </a:rPr>
            </a:br>
            <a:r>
              <a:rPr lang="zh-CN" altLang="en-US" sz="4500">
                <a:latin typeface="方正小标宋简体" panose="03000509000000000000" charset="-122"/>
                <a:ea typeface="方正小标宋简体" panose="03000509000000000000" charset="-122"/>
                <a:cs typeface="方正小标宋简体" panose="03000509000000000000" charset="-122"/>
              </a:rPr>
              <a:t>工作年度报告</a:t>
            </a:r>
            <a:endParaRPr lang="zh-CN" altLang="en-US" sz="4500">
              <a:latin typeface="方正小标宋简体" panose="03000509000000000000" charset="-122"/>
              <a:ea typeface="方正小标宋简体" panose="03000509000000000000" charset="-122"/>
              <a:cs typeface="方正小标宋简体" panose="03000509000000000000"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内容占位符 2"/>
          <p:cNvPicPr>
            <a:picLocks noChangeAspect="1"/>
          </p:cNvPicPr>
          <p:nvPr>
            <p:ph idx="1"/>
          </p:nvPr>
        </p:nvPicPr>
        <p:blipFill>
          <a:blip r:embed="rId1"/>
          <a:stretch>
            <a:fillRect/>
          </a:stretch>
        </p:blipFill>
        <p:spPr>
          <a:xfrm>
            <a:off x="3366135" y="186055"/>
            <a:ext cx="5128895" cy="650621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3"/>
            <p:custDataLst>
              <p:tags r:id="rId1"/>
            </p:custDataLst>
          </p:nvPr>
        </p:nvSpPr>
        <p:spPr/>
        <p:txBody>
          <a:bodyPr/>
          <a:p>
            <a:r>
              <a:rPr lang="zh-CN" altLang="en-US" sz="2300"/>
              <a:t>政府信息公开行政复议、行政诉讼情况</a:t>
            </a:r>
            <a:endParaRPr lang="zh-CN" altLang="en-US" sz="2300"/>
          </a:p>
        </p:txBody>
      </p:sp>
      <p:sp>
        <p:nvSpPr>
          <p:cNvPr id="3" name="文本占位符 2"/>
          <p:cNvSpPr>
            <a:spLocks noGrp="1"/>
          </p:cNvSpPr>
          <p:nvPr>
            <p:ph type="body" idx="14"/>
            <p:custDataLst>
              <p:tags r:id="rId2"/>
            </p:custDataLst>
          </p:nvPr>
        </p:nvSpPr>
        <p:spPr/>
        <p:txBody>
          <a:bodyPr/>
          <a:p>
            <a:r>
              <a:rPr lang="zh-CN" altLang="en-US"/>
              <a:t>04</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内容占位符 2"/>
          <p:cNvPicPr>
            <a:picLocks noChangeAspect="1"/>
          </p:cNvPicPr>
          <p:nvPr>
            <p:ph idx="1"/>
          </p:nvPr>
        </p:nvPicPr>
        <p:blipFill>
          <a:blip r:embed="rId1"/>
          <a:stretch>
            <a:fillRect/>
          </a:stretch>
        </p:blipFill>
        <p:spPr>
          <a:xfrm>
            <a:off x="1335405" y="1510030"/>
            <a:ext cx="9247505" cy="219138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3"/>
            <p:custDataLst>
              <p:tags r:id="rId1"/>
            </p:custDataLst>
          </p:nvPr>
        </p:nvSpPr>
        <p:spPr/>
        <p:txBody>
          <a:bodyPr/>
          <a:p>
            <a:r>
              <a:rPr lang="zh-CN" altLang="en-US" sz="3500"/>
              <a:t>存在的主要问题及改进情况</a:t>
            </a:r>
            <a:endParaRPr lang="zh-CN" altLang="en-US" sz="3500"/>
          </a:p>
        </p:txBody>
      </p:sp>
      <p:sp>
        <p:nvSpPr>
          <p:cNvPr id="3" name="文本占位符 2"/>
          <p:cNvSpPr>
            <a:spLocks noGrp="1"/>
          </p:cNvSpPr>
          <p:nvPr>
            <p:ph type="body" idx="14"/>
            <p:custDataLst>
              <p:tags r:id="rId2"/>
            </p:custDataLst>
          </p:nvPr>
        </p:nvSpPr>
        <p:spPr/>
        <p:txBody>
          <a:bodyPr/>
          <a:p>
            <a:r>
              <a:rPr lang="zh-CN" altLang="en-US"/>
              <a:t>05</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3" name="图片 2" descr="C:/Users/xfj/AppData/Local/Temp/figmazip/slide_f0134140f56df0ed\datas\装饰-12001&amp;644006.png"/>
          <p:cNvPicPr>
            <a:picLocks noChangeAspect="1"/>
          </p:cNvPicPr>
          <p:nvPr>
            <p:custDataLst>
              <p:tags r:id="rId1"/>
            </p:custDataLst>
          </p:nvPr>
        </p:nvPicPr>
        <p:blipFill>
          <a:blip r:embed="rId2" r:link="rId3"/>
          <a:stretch>
            <a:fillRect/>
          </a:stretch>
        </p:blipFill>
        <p:spPr>
          <a:xfrm>
            <a:off x="761365" y="0"/>
            <a:ext cx="469900" cy="482600"/>
          </a:xfrm>
          <a:prstGeom prst="rect">
            <a:avLst/>
          </a:prstGeom>
        </p:spPr>
      </p:pic>
      <p:sp>
        <p:nvSpPr>
          <p:cNvPr id="4" name="任意多边形 3"/>
          <p:cNvSpPr/>
          <p:nvPr>
            <p:custDataLst>
              <p:tags r:id="rId4"/>
            </p:custDataLst>
          </p:nvPr>
        </p:nvSpPr>
        <p:spPr>
          <a:xfrm>
            <a:off x="1003298" y="241301"/>
            <a:ext cx="342900" cy="342900"/>
          </a:xfrm>
          <a:custGeom>
            <a:avLst/>
            <a:gdLst>
              <a:gd name="connisteX0" fmla="*/ 0 w 342900"/>
              <a:gd name="connsiteY0" fmla="*/ 0 h 342900"/>
              <a:gd name="connisteX1" fmla="*/ 342900 w 342900"/>
              <a:gd name="connsiteY1" fmla="*/ 0 h 342900"/>
              <a:gd name="connisteX2" fmla="*/ 342900 w 342900"/>
              <a:gd name="connsiteY2" fmla="*/ 342900 h 342900"/>
              <a:gd name="connisteX3" fmla="*/ 0 w 342900"/>
              <a:gd name="connsiteY3" fmla="*/ 342900 h 342900"/>
              <a:gd name="connisteX4" fmla="*/ 0 w 342900"/>
              <a:gd name="connsiteY4" fmla="*/ 171450 h 342900"/>
              <a:gd name="connisteX5" fmla="*/ 0 w 342900"/>
              <a:gd name="connsiteY5" fmla="*/ 0 h 3429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342900" h="342900">
                <a:moveTo>
                  <a:pt x="0" y="0"/>
                </a:moveTo>
                <a:lnTo>
                  <a:pt x="342900" y="0"/>
                </a:lnTo>
                <a:lnTo>
                  <a:pt x="342900" y="342900"/>
                </a:lnTo>
                <a:lnTo>
                  <a:pt x="0" y="342900"/>
                </a:lnTo>
                <a:lnTo>
                  <a:pt x="0" y="171450"/>
                </a:lnTo>
                <a:lnTo>
                  <a:pt x="0" y="0"/>
                </a:lnTo>
                <a:close/>
              </a:path>
            </a:pathLst>
          </a:custGeom>
          <a:solidFill>
            <a:schemeClr val="accent6"/>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sz="1500"/>
          </a:p>
        </p:txBody>
      </p:sp>
      <p:grpSp>
        <p:nvGrpSpPr>
          <p:cNvPr id="15" name="组合 14"/>
          <p:cNvGrpSpPr/>
          <p:nvPr/>
        </p:nvGrpSpPr>
        <p:grpSpPr>
          <a:xfrm>
            <a:off x="479425" y="952500"/>
            <a:ext cx="11102975" cy="4854575"/>
            <a:chOff x="755" y="1409"/>
            <a:chExt cx="17485" cy="7645"/>
          </a:xfrm>
        </p:grpSpPr>
        <p:sp>
          <p:nvSpPr>
            <p:cNvPr id="8" name="任意多边形 7"/>
            <p:cNvSpPr/>
            <p:nvPr>
              <p:custDataLst>
                <p:tags r:id="rId5"/>
              </p:custDataLst>
            </p:nvPr>
          </p:nvSpPr>
          <p:spPr>
            <a:xfrm>
              <a:off x="755" y="1409"/>
              <a:ext cx="17485" cy="3240"/>
            </a:xfrm>
            <a:custGeom>
              <a:avLst/>
              <a:gdLst>
                <a:gd name="connisteX0" fmla="*/ 0 w 7416798"/>
                <a:gd name="connsiteY0" fmla="*/ 0 h 2057400"/>
                <a:gd name="connisteX1" fmla="*/ 7112002 w 7416798"/>
                <a:gd name="connsiteY1" fmla="*/ 0 h 2057400"/>
                <a:gd name="connisteX2" fmla="*/ 7416798 w 7416798"/>
                <a:gd name="connsiteY2" fmla="*/ 304796 h 2057400"/>
                <a:gd name="connisteX3" fmla="*/ 7416798 w 7416798"/>
                <a:gd name="connsiteY3" fmla="*/ 1752603 h 2057400"/>
                <a:gd name="connisteX4" fmla="*/ 7112002 w 7416798"/>
                <a:gd name="connsiteY4" fmla="*/ 2057400 h 2057400"/>
                <a:gd name="connisteX5" fmla="*/ 0 w 7416798"/>
                <a:gd name="connsiteY5" fmla="*/ 2057400 h 2057400"/>
                <a:gd name="connisteX6" fmla="*/ 0 w 7416798"/>
                <a:gd name="connsiteY6" fmla="*/ 0 h 20574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pathLst>
                <a:path w="7416799" h="2057400">
                  <a:moveTo>
                    <a:pt x="0" y="0"/>
                  </a:moveTo>
                  <a:lnTo>
                    <a:pt x="7112002" y="0"/>
                  </a:lnTo>
                  <a:cubicBezTo>
                    <a:pt x="7280343" y="0"/>
                    <a:pt x="7416799" y="136465"/>
                    <a:pt x="7416799" y="304797"/>
                  </a:cubicBezTo>
                  <a:lnTo>
                    <a:pt x="7416799" y="1752603"/>
                  </a:lnTo>
                  <a:cubicBezTo>
                    <a:pt x="7416799" y="1920935"/>
                    <a:pt x="7280343" y="2057400"/>
                    <a:pt x="7112002" y="2057400"/>
                  </a:cubicBezTo>
                  <a:lnTo>
                    <a:pt x="0" y="2057400"/>
                  </a:lnTo>
                  <a:lnTo>
                    <a:pt x="0" y="0"/>
                  </a:lnTo>
                  <a:close/>
                </a:path>
              </a:pathLst>
            </a:custGeom>
            <a:solidFill>
              <a:schemeClr val="accent4">
                <a:lumMod val="20000"/>
                <a:lumOff val="80000"/>
              </a:schemeClr>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任意多边形 12"/>
            <p:cNvSpPr/>
            <p:nvPr>
              <p:custDataLst>
                <p:tags r:id="rId6"/>
              </p:custDataLst>
            </p:nvPr>
          </p:nvSpPr>
          <p:spPr>
            <a:xfrm>
              <a:off x="755" y="5814"/>
              <a:ext cx="17485" cy="3240"/>
            </a:xfrm>
            <a:custGeom>
              <a:avLst/>
              <a:gdLst>
                <a:gd name="connisteX0" fmla="*/ 0 w 7416798"/>
                <a:gd name="connsiteY0" fmla="*/ 0 h 2057400"/>
                <a:gd name="connisteX1" fmla="*/ 7112002 w 7416798"/>
                <a:gd name="connsiteY1" fmla="*/ 0 h 2057400"/>
                <a:gd name="connisteX2" fmla="*/ 7416798 w 7416798"/>
                <a:gd name="connsiteY2" fmla="*/ 304796 h 2057400"/>
                <a:gd name="connisteX3" fmla="*/ 7416798 w 7416798"/>
                <a:gd name="connsiteY3" fmla="*/ 1752603 h 2057400"/>
                <a:gd name="connisteX4" fmla="*/ 7112002 w 7416798"/>
                <a:gd name="connsiteY4" fmla="*/ 2057400 h 2057400"/>
                <a:gd name="connisteX5" fmla="*/ 0 w 7416798"/>
                <a:gd name="connsiteY5" fmla="*/ 2057400 h 2057400"/>
                <a:gd name="connisteX6" fmla="*/ 0 w 7416798"/>
                <a:gd name="connsiteY6" fmla="*/ 0 h 20574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pathLst>
                <a:path w="7416799" h="2057400">
                  <a:moveTo>
                    <a:pt x="0" y="0"/>
                  </a:moveTo>
                  <a:lnTo>
                    <a:pt x="7112002" y="0"/>
                  </a:lnTo>
                  <a:cubicBezTo>
                    <a:pt x="7280343" y="0"/>
                    <a:pt x="7416799" y="136465"/>
                    <a:pt x="7416799" y="304797"/>
                  </a:cubicBezTo>
                  <a:lnTo>
                    <a:pt x="7416799" y="1752603"/>
                  </a:lnTo>
                  <a:cubicBezTo>
                    <a:pt x="7416799" y="1920935"/>
                    <a:pt x="7280343" y="2057400"/>
                    <a:pt x="7112002" y="2057400"/>
                  </a:cubicBezTo>
                  <a:lnTo>
                    <a:pt x="0" y="2057400"/>
                  </a:lnTo>
                  <a:lnTo>
                    <a:pt x="0" y="0"/>
                  </a:lnTo>
                  <a:close/>
                </a:path>
              </a:pathLst>
            </a:cu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custDataLst>
                <p:tags r:id="rId7"/>
              </p:custDataLst>
            </p:nvPr>
          </p:nvSpPr>
          <p:spPr>
            <a:xfrm>
              <a:off x="1199" y="2216"/>
              <a:ext cx="16382" cy="1440"/>
            </a:xfrm>
            <a:prstGeom prst="rect">
              <a:avLst/>
            </a:prstGeom>
            <a:noFill/>
          </p:spPr>
          <p:txBody>
            <a:bodyPr wrap="square" lIns="0" tIns="0" rIns="0" bIns="0" rtlCol="0" anchor="ctr">
              <a:noAutofit/>
            </a:bodyPr>
            <a:p>
              <a:pPr algn="l">
                <a:lnSpc>
                  <a:spcPct val="125000"/>
                </a:lnSpc>
              </a:pPr>
              <a:r>
                <a:rPr lang="zh-CN" altLang="en-US" sz="1600">
                  <a:solidFill>
                    <a:schemeClr val="tx1"/>
                  </a:solidFill>
                  <a:latin typeface="Microsoft YaHei UI" panose="020B0503020204020204" charset="-122"/>
                  <a:ea typeface="Microsoft YaHei UI" panose="020B0503020204020204" charset="-122"/>
                </a:rPr>
                <a:t>1.存在问题。一是信息主动公开的力度不够大；二是信息公开工作质效有待提高。</a:t>
              </a:r>
              <a:endParaRPr lang="zh-CN" altLang="en-US" sz="1600">
                <a:solidFill>
                  <a:schemeClr val="tx1"/>
                </a:solidFill>
                <a:latin typeface="Microsoft YaHei UI" panose="020B0503020204020204" charset="-122"/>
                <a:ea typeface="Microsoft YaHei UI" panose="020B0503020204020204" charset="-122"/>
              </a:endParaRPr>
            </a:p>
          </p:txBody>
        </p:sp>
        <p:sp>
          <p:nvSpPr>
            <p:cNvPr id="14" name="文本框 13"/>
            <p:cNvSpPr txBox="1"/>
            <p:nvPr>
              <p:custDataLst>
                <p:tags r:id="rId8"/>
              </p:custDataLst>
            </p:nvPr>
          </p:nvSpPr>
          <p:spPr>
            <a:xfrm>
              <a:off x="1199" y="6168"/>
              <a:ext cx="16641" cy="1440"/>
            </a:xfrm>
            <a:prstGeom prst="rect">
              <a:avLst/>
            </a:prstGeom>
            <a:noFill/>
          </p:spPr>
          <p:txBody>
            <a:bodyPr wrap="square" lIns="0" tIns="0" rIns="0" bIns="0" rtlCol="0" anchor="ctr">
              <a:noAutofit/>
            </a:bodyPr>
            <a:p>
              <a:pPr algn="l">
                <a:lnSpc>
                  <a:spcPct val="125000"/>
                </a:lnSpc>
              </a:pPr>
              <a:r>
                <a:rPr lang="zh-CN" altLang="en-US" sz="1600">
                  <a:solidFill>
                    <a:schemeClr val="bg1"/>
                  </a:solidFill>
                  <a:latin typeface="Microsoft YaHei UI" panose="020B0503020204020204" charset="-122"/>
                  <a:ea typeface="Microsoft YaHei UI" panose="020B0503020204020204" charset="-122"/>
                </a:rPr>
                <a:t>2.改进措施。一是进一步加强信息公开力度，切实做到“应公开尽公开”，切实保障群众知情权；二是以全面推进信访工作法治化为契机，加强《政府信息公开条例》的学习培训，进一步提升信息公开能力和水平。</a:t>
              </a:r>
              <a:endParaRPr lang="zh-CN" altLang="en-US" sz="1600">
                <a:solidFill>
                  <a:schemeClr val="bg1"/>
                </a:solidFill>
                <a:latin typeface="Microsoft YaHei UI" panose="020B0503020204020204" charset="-122"/>
                <a:ea typeface="Microsoft YaHei UI" panose="020B0503020204020204" charset="-122"/>
              </a:endParaRPr>
            </a:p>
          </p:txBody>
        </p:sp>
      </p:grpSp>
    </p:spTree>
    <p:custDataLst>
      <p:tags r:id="rId9"/>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3"/>
            <p:custDataLst>
              <p:tags r:id="rId1"/>
            </p:custDataLst>
          </p:nvPr>
        </p:nvSpPr>
        <p:spPr/>
        <p:txBody>
          <a:bodyPr/>
          <a:p>
            <a:r>
              <a:rPr lang="zh-CN" altLang="en-US" sz="4700"/>
              <a:t>其他需要报告的事项</a:t>
            </a:r>
            <a:endParaRPr lang="zh-CN" altLang="en-US" sz="4700"/>
          </a:p>
        </p:txBody>
      </p:sp>
      <p:sp>
        <p:nvSpPr>
          <p:cNvPr id="3" name="文本占位符 2"/>
          <p:cNvSpPr>
            <a:spLocks noGrp="1"/>
          </p:cNvSpPr>
          <p:nvPr>
            <p:ph type="body" idx="14"/>
            <p:custDataLst>
              <p:tags r:id="rId2"/>
            </p:custDataLst>
          </p:nvPr>
        </p:nvSpPr>
        <p:spPr/>
        <p:txBody>
          <a:bodyPr/>
          <a:p>
            <a:r>
              <a:rPr lang="zh-CN" altLang="en-US"/>
              <a:t>06</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custDataLst>
              <p:tags r:id="rId1"/>
            </p:custDataLst>
          </p:nvPr>
        </p:nvSpPr>
        <p:spPr>
          <a:xfrm>
            <a:off x="539752" y="609603"/>
            <a:ext cx="11112502" cy="761997"/>
          </a:xfrm>
          <a:prstGeom prst="rect">
            <a:avLst/>
          </a:prstGeom>
          <a:noFill/>
        </p:spPr>
        <p:txBody>
          <a:bodyPr wrap="square" lIns="0" tIns="0" rIns="0" bIns="0" rtlCol="0" anchor="t">
            <a:noAutofit/>
          </a:bodyPr>
          <a:p>
            <a:pPr algn="ctr">
              <a:lnSpc>
                <a:spcPct val="114000"/>
              </a:lnSpc>
            </a:pPr>
            <a:r>
              <a:rPr lang="zh-CN" altLang="en-US" sz="4400">
                <a:solidFill>
                  <a:schemeClr val="bg1"/>
                </a:solidFill>
                <a:latin typeface="Microsoft YaHei UI" panose="020B0503020204020204" charset="-122"/>
                <a:ea typeface="Microsoft YaHei UI" panose="020B0503020204020204" charset="-122"/>
              </a:rPr>
              <a:t>单击此处添加标题内容</a:t>
            </a:r>
            <a:endParaRPr lang="zh-CN" altLang="en-US" sz="4400">
              <a:solidFill>
                <a:schemeClr val="bg1"/>
              </a:solidFill>
              <a:latin typeface="Microsoft YaHei UI" panose="020B0503020204020204" charset="-122"/>
              <a:ea typeface="Microsoft YaHei UI" panose="020B0503020204020204" charset="-122"/>
            </a:endParaRPr>
          </a:p>
        </p:txBody>
      </p:sp>
      <p:grpSp>
        <p:nvGrpSpPr>
          <p:cNvPr id="13" name="组合 12"/>
          <p:cNvGrpSpPr/>
          <p:nvPr/>
        </p:nvGrpSpPr>
        <p:grpSpPr>
          <a:xfrm>
            <a:off x="526415" y="1410335"/>
            <a:ext cx="11023600" cy="4324350"/>
            <a:chOff x="920" y="4480"/>
            <a:chExt cx="17360" cy="4720"/>
          </a:xfrm>
        </p:grpSpPr>
        <p:sp>
          <p:nvSpPr>
            <p:cNvPr id="4" name="任意多边形 3"/>
            <p:cNvSpPr/>
            <p:nvPr>
              <p:custDataLst>
                <p:tags r:id="rId2"/>
              </p:custDataLst>
            </p:nvPr>
          </p:nvSpPr>
          <p:spPr>
            <a:xfrm>
              <a:off x="2800" y="4480"/>
              <a:ext cx="1440" cy="1440"/>
            </a:xfrm>
            <a:custGeom>
              <a:avLst/>
              <a:gdLst>
                <a:gd name="connisteX0" fmla="*/ 0 w 914400"/>
                <a:gd name="connsiteY0" fmla="*/ 203197 h 914400"/>
                <a:gd name="connisteX1" fmla="*/ 203197 w 914400"/>
                <a:gd name="connsiteY1" fmla="*/ 0 h 914400"/>
                <a:gd name="connisteX2" fmla="*/ 711202 w 914400"/>
                <a:gd name="connsiteY2" fmla="*/ 0 h 914400"/>
                <a:gd name="connisteX3" fmla="*/ 914400 w 914400"/>
                <a:gd name="connsiteY3" fmla="*/ 203197 h 914400"/>
                <a:gd name="connisteX4" fmla="*/ 914400 w 914400"/>
                <a:gd name="connsiteY4" fmla="*/ 711202 h 914400"/>
                <a:gd name="connisteX5" fmla="*/ 711202 w 914400"/>
                <a:gd name="connsiteY5" fmla="*/ 914400 h 914400"/>
                <a:gd name="connisteX6" fmla="*/ 203197 w 914400"/>
                <a:gd name="connsiteY6" fmla="*/ 914400 h 914400"/>
                <a:gd name="connisteX7" fmla="*/ 0 w 914400"/>
                <a:gd name="connsiteY7" fmla="*/ 711202 h 914400"/>
                <a:gd name="connisteX8" fmla="*/ 0 w 914400"/>
                <a:gd name="connsiteY8" fmla="*/ 203197 h 9144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Lst>
              <a:pathLst>
                <a:path w="914400" h="914400">
                  <a:moveTo>
                    <a:pt x="0" y="203198"/>
                  </a:moveTo>
                  <a:cubicBezTo>
                    <a:pt x="0" y="90974"/>
                    <a:pt x="90974" y="0"/>
                    <a:pt x="203198" y="0"/>
                  </a:cubicBezTo>
                  <a:lnTo>
                    <a:pt x="711202" y="0"/>
                  </a:lnTo>
                  <a:cubicBezTo>
                    <a:pt x="823426" y="0"/>
                    <a:pt x="914400" y="90974"/>
                    <a:pt x="914400" y="203198"/>
                  </a:cubicBezTo>
                  <a:lnTo>
                    <a:pt x="914400" y="711202"/>
                  </a:lnTo>
                  <a:cubicBezTo>
                    <a:pt x="914400" y="823426"/>
                    <a:pt x="823426" y="914400"/>
                    <a:pt x="711202" y="914400"/>
                  </a:cubicBezTo>
                  <a:lnTo>
                    <a:pt x="203198" y="914400"/>
                  </a:lnTo>
                  <a:cubicBezTo>
                    <a:pt x="90974" y="914400"/>
                    <a:pt x="0" y="823426"/>
                    <a:pt x="0" y="711202"/>
                  </a:cubicBezTo>
                  <a:lnTo>
                    <a:pt x="0" y="203198"/>
                  </a:lnTo>
                  <a:close/>
                </a:path>
              </a:pathLst>
            </a:custGeom>
            <a:gradFill>
              <a:gsLst>
                <a:gs pos="0">
                  <a:schemeClr val="accent4"/>
                </a:gs>
                <a:gs pos="100000">
                  <a:schemeClr val="accent5"/>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custDataLst>
                <p:tags r:id="rId3"/>
              </p:custDataLst>
            </p:nvPr>
          </p:nvSpPr>
          <p:spPr>
            <a:xfrm>
              <a:off x="3000" y="4692"/>
              <a:ext cx="1040" cy="945"/>
            </a:xfrm>
            <a:prstGeom prst="rect">
              <a:avLst/>
            </a:prstGeom>
            <a:noFill/>
          </p:spPr>
          <p:txBody>
            <a:bodyPr wrap="square" lIns="0" tIns="0" rIns="0" bIns="0" rtlCol="0" anchor="ctr">
              <a:noAutofit/>
            </a:bodyPr>
            <a:p>
              <a:pPr algn="ctr">
                <a:lnSpc>
                  <a:spcPct val="109000"/>
                </a:lnSpc>
              </a:pPr>
              <a:r>
                <a:rPr lang="zh-CN" altLang="en-US" sz="3600">
                  <a:solidFill>
                    <a:schemeClr val="bg1"/>
                  </a:solidFill>
                  <a:latin typeface="Microsoft YaHei UI" panose="020B0503020204020204" charset="-122"/>
                  <a:ea typeface="Microsoft YaHei UI" panose="020B0503020204020204" charset="-122"/>
                </a:rPr>
                <a:t>01</a:t>
              </a:r>
              <a:endParaRPr lang="zh-CN" altLang="en-US" sz="3600">
                <a:solidFill>
                  <a:schemeClr val="bg1"/>
                </a:solidFill>
                <a:latin typeface="Microsoft YaHei UI" panose="020B0503020204020204" charset="-122"/>
                <a:ea typeface="Microsoft YaHei UI" panose="020B0503020204020204" charset="-122"/>
              </a:endParaRPr>
            </a:p>
          </p:txBody>
        </p:sp>
        <p:sp>
          <p:nvSpPr>
            <p:cNvPr id="6" name="文本框 5"/>
            <p:cNvSpPr txBox="1"/>
            <p:nvPr>
              <p:custDataLst>
                <p:tags r:id="rId4"/>
              </p:custDataLst>
            </p:nvPr>
          </p:nvSpPr>
          <p:spPr>
            <a:xfrm>
              <a:off x="920" y="6320"/>
              <a:ext cx="5200" cy="2880"/>
            </a:xfrm>
            <a:prstGeom prst="rect">
              <a:avLst/>
            </a:prstGeom>
            <a:noFill/>
          </p:spPr>
          <p:txBody>
            <a:bodyPr wrap="square" lIns="0" tIns="0" rIns="0" bIns="0" rtlCol="0" anchor="t">
              <a:noAutofit/>
            </a:bodyPr>
            <a:p>
              <a:pPr algn="ctr">
                <a:lnSpc>
                  <a:spcPct val="125000"/>
                </a:lnSpc>
              </a:pPr>
              <a:r>
                <a:rPr lang="zh-CN" altLang="en-US" sz="1300">
                  <a:solidFill>
                    <a:schemeClr val="tx1"/>
                  </a:solidFill>
                  <a:latin typeface="Microsoft YaHei UI" panose="020B0503020204020204" charset="-122"/>
                  <a:ea typeface="Microsoft YaHei UI" panose="020B0503020204020204" charset="-122"/>
                </a:rPr>
                <a:t>（一）信息处理费收取情况。2024年，嘉祥县信访局没有收取信息处理费情况。</a:t>
              </a:r>
              <a:endParaRPr lang="zh-CN" altLang="en-US" sz="1300">
                <a:solidFill>
                  <a:schemeClr val="tx1"/>
                </a:solidFill>
                <a:latin typeface="Microsoft YaHei UI" panose="020B0503020204020204" charset="-122"/>
                <a:ea typeface="Microsoft YaHei UI" panose="020B0503020204020204" charset="-122"/>
              </a:endParaRPr>
            </a:p>
          </p:txBody>
        </p:sp>
        <p:sp>
          <p:nvSpPr>
            <p:cNvPr id="7" name="任意多边形 6"/>
            <p:cNvSpPr/>
            <p:nvPr>
              <p:custDataLst>
                <p:tags r:id="rId5"/>
              </p:custDataLst>
            </p:nvPr>
          </p:nvSpPr>
          <p:spPr>
            <a:xfrm>
              <a:off x="8880" y="4480"/>
              <a:ext cx="1440" cy="1440"/>
            </a:xfrm>
            <a:custGeom>
              <a:avLst/>
              <a:gdLst>
                <a:gd name="connisteX0" fmla="*/ 0 w 914400"/>
                <a:gd name="connsiteY0" fmla="*/ 203197 h 914400"/>
                <a:gd name="connisteX1" fmla="*/ 203197 w 914400"/>
                <a:gd name="connsiteY1" fmla="*/ 0 h 914400"/>
                <a:gd name="connisteX2" fmla="*/ 711202 w 914400"/>
                <a:gd name="connsiteY2" fmla="*/ 0 h 914400"/>
                <a:gd name="connisteX3" fmla="*/ 914400 w 914400"/>
                <a:gd name="connsiteY3" fmla="*/ 203197 h 914400"/>
                <a:gd name="connisteX4" fmla="*/ 914400 w 914400"/>
                <a:gd name="connsiteY4" fmla="*/ 711202 h 914400"/>
                <a:gd name="connisteX5" fmla="*/ 711202 w 914400"/>
                <a:gd name="connsiteY5" fmla="*/ 914400 h 914400"/>
                <a:gd name="connisteX6" fmla="*/ 203197 w 914400"/>
                <a:gd name="connsiteY6" fmla="*/ 914400 h 914400"/>
                <a:gd name="connisteX7" fmla="*/ 0 w 914400"/>
                <a:gd name="connsiteY7" fmla="*/ 711202 h 914400"/>
                <a:gd name="connisteX8" fmla="*/ 0 w 914400"/>
                <a:gd name="connsiteY8" fmla="*/ 203197 h 9144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Lst>
              <a:pathLst>
                <a:path w="914400" h="914400">
                  <a:moveTo>
                    <a:pt x="0" y="203198"/>
                  </a:moveTo>
                  <a:cubicBezTo>
                    <a:pt x="0" y="90974"/>
                    <a:pt x="90974" y="0"/>
                    <a:pt x="203198" y="0"/>
                  </a:cubicBezTo>
                  <a:lnTo>
                    <a:pt x="711202" y="0"/>
                  </a:lnTo>
                  <a:cubicBezTo>
                    <a:pt x="823426" y="0"/>
                    <a:pt x="914400" y="90974"/>
                    <a:pt x="914400" y="203198"/>
                  </a:cubicBezTo>
                  <a:lnTo>
                    <a:pt x="914400" y="711202"/>
                  </a:lnTo>
                  <a:cubicBezTo>
                    <a:pt x="914400" y="823426"/>
                    <a:pt x="823426" y="914400"/>
                    <a:pt x="711202" y="914400"/>
                  </a:cubicBezTo>
                  <a:lnTo>
                    <a:pt x="203198" y="914400"/>
                  </a:lnTo>
                  <a:cubicBezTo>
                    <a:pt x="90974" y="914400"/>
                    <a:pt x="0" y="823426"/>
                    <a:pt x="0" y="711202"/>
                  </a:cubicBezTo>
                  <a:lnTo>
                    <a:pt x="0" y="203198"/>
                  </a:lnTo>
                  <a:close/>
                </a:path>
              </a:pathLst>
            </a:custGeom>
            <a:gradFill>
              <a:gsLst>
                <a:gs pos="0">
                  <a:schemeClr val="accent4"/>
                </a:gs>
                <a:gs pos="100000">
                  <a:schemeClr val="accent5"/>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6"/>
              </p:custDataLst>
            </p:nvPr>
          </p:nvSpPr>
          <p:spPr>
            <a:xfrm>
              <a:off x="9080" y="4692"/>
              <a:ext cx="1040" cy="945"/>
            </a:xfrm>
            <a:prstGeom prst="rect">
              <a:avLst/>
            </a:prstGeom>
            <a:noFill/>
          </p:spPr>
          <p:txBody>
            <a:bodyPr wrap="square" lIns="0" tIns="0" rIns="0" bIns="0" rtlCol="0" anchor="ctr">
              <a:noAutofit/>
            </a:bodyPr>
            <a:p>
              <a:pPr algn="ctr">
                <a:lnSpc>
                  <a:spcPct val="109000"/>
                </a:lnSpc>
              </a:pPr>
              <a:r>
                <a:rPr lang="zh-CN" altLang="en-US" sz="3600">
                  <a:solidFill>
                    <a:schemeClr val="bg1"/>
                  </a:solidFill>
                  <a:latin typeface="Microsoft YaHei UI" panose="020B0503020204020204" charset="-122"/>
                  <a:ea typeface="Microsoft YaHei UI" panose="020B0503020204020204" charset="-122"/>
                </a:rPr>
                <a:t>02</a:t>
              </a:r>
              <a:endParaRPr lang="zh-CN" altLang="en-US" sz="3600">
                <a:solidFill>
                  <a:schemeClr val="bg1"/>
                </a:solidFill>
                <a:latin typeface="Microsoft YaHei UI" panose="020B0503020204020204" charset="-122"/>
                <a:ea typeface="Microsoft YaHei UI" panose="020B0503020204020204" charset="-122"/>
              </a:endParaRPr>
            </a:p>
          </p:txBody>
        </p:sp>
        <p:sp>
          <p:nvSpPr>
            <p:cNvPr id="9" name="文本框 8"/>
            <p:cNvSpPr txBox="1"/>
            <p:nvPr>
              <p:custDataLst>
                <p:tags r:id="rId7"/>
              </p:custDataLst>
            </p:nvPr>
          </p:nvSpPr>
          <p:spPr>
            <a:xfrm>
              <a:off x="7000" y="6320"/>
              <a:ext cx="5200" cy="2880"/>
            </a:xfrm>
            <a:prstGeom prst="rect">
              <a:avLst/>
            </a:prstGeom>
            <a:noFill/>
          </p:spPr>
          <p:txBody>
            <a:bodyPr wrap="square" lIns="0" tIns="0" rIns="0" bIns="0" rtlCol="0" anchor="t">
              <a:noAutofit/>
            </a:bodyPr>
            <a:p>
              <a:pPr algn="ctr">
                <a:lnSpc>
                  <a:spcPct val="125000"/>
                </a:lnSpc>
              </a:pPr>
              <a:r>
                <a:rPr lang="zh-CN" altLang="en-US" sz="1300">
                  <a:solidFill>
                    <a:schemeClr val="tx1"/>
                  </a:solidFill>
                  <a:latin typeface="Microsoft YaHei UI" panose="020B0503020204020204" charset="-122"/>
                  <a:ea typeface="Microsoft YaHei UI" panose="020B0503020204020204" charset="-122"/>
                </a:rPr>
                <a:t>（二）政务公开工作要点落实情况。2024年，嘉祥县信访局在县委县政府的正确指导下，围绕重点工作任务，更新完善主动公开基本目录，及时公开信访工作信息，不断提高政务公开工作水平。</a:t>
              </a:r>
              <a:endParaRPr lang="zh-CN" altLang="en-US" sz="1300">
                <a:solidFill>
                  <a:schemeClr val="tx1"/>
                </a:solidFill>
                <a:latin typeface="Microsoft YaHei UI" panose="020B0503020204020204" charset="-122"/>
                <a:ea typeface="Microsoft YaHei UI" panose="020B0503020204020204" charset="-122"/>
              </a:endParaRPr>
            </a:p>
          </p:txBody>
        </p:sp>
        <p:sp>
          <p:nvSpPr>
            <p:cNvPr id="10" name="任意多边形 9"/>
            <p:cNvSpPr/>
            <p:nvPr>
              <p:custDataLst>
                <p:tags r:id="rId8"/>
              </p:custDataLst>
            </p:nvPr>
          </p:nvSpPr>
          <p:spPr>
            <a:xfrm>
              <a:off x="14960" y="4480"/>
              <a:ext cx="1440" cy="1440"/>
            </a:xfrm>
            <a:custGeom>
              <a:avLst/>
              <a:gdLst>
                <a:gd name="connisteX0" fmla="*/ 0 w 914400"/>
                <a:gd name="connsiteY0" fmla="*/ 203197 h 914400"/>
                <a:gd name="connisteX1" fmla="*/ 203197 w 914400"/>
                <a:gd name="connsiteY1" fmla="*/ 0 h 914400"/>
                <a:gd name="connisteX2" fmla="*/ 711202 w 914400"/>
                <a:gd name="connsiteY2" fmla="*/ 0 h 914400"/>
                <a:gd name="connisteX3" fmla="*/ 914400 w 914400"/>
                <a:gd name="connsiteY3" fmla="*/ 203197 h 914400"/>
                <a:gd name="connisteX4" fmla="*/ 914400 w 914400"/>
                <a:gd name="connsiteY4" fmla="*/ 711202 h 914400"/>
                <a:gd name="connisteX5" fmla="*/ 711202 w 914400"/>
                <a:gd name="connsiteY5" fmla="*/ 914400 h 914400"/>
                <a:gd name="connisteX6" fmla="*/ 203197 w 914400"/>
                <a:gd name="connsiteY6" fmla="*/ 914400 h 914400"/>
                <a:gd name="connisteX7" fmla="*/ 0 w 914400"/>
                <a:gd name="connsiteY7" fmla="*/ 711202 h 914400"/>
                <a:gd name="connisteX8" fmla="*/ 0 w 914400"/>
                <a:gd name="connsiteY8" fmla="*/ 203197 h 9144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 ang="0">
                  <a:pos x="connisteX7" y="connsiteY7"/>
                </a:cxn>
                <a:cxn ang="0">
                  <a:pos x="connisteX8" y="connsiteY8"/>
                </a:cxn>
              </a:cxnLst>
              <a:pathLst>
                <a:path w="914400" h="914400">
                  <a:moveTo>
                    <a:pt x="0" y="203198"/>
                  </a:moveTo>
                  <a:cubicBezTo>
                    <a:pt x="0" y="90974"/>
                    <a:pt x="90974" y="0"/>
                    <a:pt x="203198" y="0"/>
                  </a:cubicBezTo>
                  <a:lnTo>
                    <a:pt x="711202" y="0"/>
                  </a:lnTo>
                  <a:cubicBezTo>
                    <a:pt x="823426" y="0"/>
                    <a:pt x="914400" y="90974"/>
                    <a:pt x="914400" y="203198"/>
                  </a:cubicBezTo>
                  <a:lnTo>
                    <a:pt x="914400" y="711202"/>
                  </a:lnTo>
                  <a:cubicBezTo>
                    <a:pt x="914400" y="823426"/>
                    <a:pt x="823426" y="914400"/>
                    <a:pt x="711202" y="914400"/>
                  </a:cubicBezTo>
                  <a:lnTo>
                    <a:pt x="203198" y="914400"/>
                  </a:lnTo>
                  <a:cubicBezTo>
                    <a:pt x="90974" y="914400"/>
                    <a:pt x="0" y="823426"/>
                    <a:pt x="0" y="711202"/>
                  </a:cubicBezTo>
                  <a:lnTo>
                    <a:pt x="0" y="203198"/>
                  </a:lnTo>
                  <a:close/>
                </a:path>
              </a:pathLst>
            </a:custGeom>
            <a:gradFill>
              <a:gsLst>
                <a:gs pos="0">
                  <a:schemeClr val="accent4"/>
                </a:gs>
                <a:gs pos="100000">
                  <a:schemeClr val="accent5"/>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1" name="文本框 10"/>
            <p:cNvSpPr txBox="1"/>
            <p:nvPr>
              <p:custDataLst>
                <p:tags r:id="rId9"/>
              </p:custDataLst>
            </p:nvPr>
          </p:nvSpPr>
          <p:spPr>
            <a:xfrm>
              <a:off x="15160" y="4692"/>
              <a:ext cx="1040" cy="945"/>
            </a:xfrm>
            <a:prstGeom prst="rect">
              <a:avLst/>
            </a:prstGeom>
            <a:noFill/>
          </p:spPr>
          <p:txBody>
            <a:bodyPr wrap="square" lIns="0" tIns="0" rIns="0" bIns="0" rtlCol="0" anchor="ctr">
              <a:noAutofit/>
            </a:bodyPr>
            <a:p>
              <a:pPr algn="ctr">
                <a:lnSpc>
                  <a:spcPct val="109000"/>
                </a:lnSpc>
              </a:pPr>
              <a:r>
                <a:rPr lang="zh-CN" altLang="en-US" sz="3600">
                  <a:solidFill>
                    <a:schemeClr val="bg1"/>
                  </a:solidFill>
                  <a:latin typeface="Microsoft YaHei UI" panose="020B0503020204020204" charset="-122"/>
                  <a:ea typeface="Microsoft YaHei UI" panose="020B0503020204020204" charset="-122"/>
                </a:rPr>
                <a:t>03</a:t>
              </a:r>
              <a:endParaRPr lang="zh-CN" altLang="en-US" sz="3600">
                <a:solidFill>
                  <a:schemeClr val="bg1"/>
                </a:solidFill>
                <a:latin typeface="Microsoft YaHei UI" panose="020B0503020204020204" charset="-122"/>
                <a:ea typeface="Microsoft YaHei UI" panose="020B0503020204020204" charset="-122"/>
              </a:endParaRPr>
            </a:p>
          </p:txBody>
        </p:sp>
        <p:sp>
          <p:nvSpPr>
            <p:cNvPr id="12" name="文本框 11"/>
            <p:cNvSpPr txBox="1"/>
            <p:nvPr>
              <p:custDataLst>
                <p:tags r:id="rId10"/>
              </p:custDataLst>
            </p:nvPr>
          </p:nvSpPr>
          <p:spPr>
            <a:xfrm>
              <a:off x="13080" y="6320"/>
              <a:ext cx="5200" cy="2880"/>
            </a:xfrm>
            <a:prstGeom prst="rect">
              <a:avLst/>
            </a:prstGeom>
            <a:noFill/>
          </p:spPr>
          <p:txBody>
            <a:bodyPr wrap="square" lIns="0" tIns="0" rIns="0" bIns="0" rtlCol="0" anchor="t">
              <a:noAutofit/>
            </a:bodyPr>
            <a:p>
              <a:pPr algn="ctr">
                <a:lnSpc>
                  <a:spcPct val="125000"/>
                </a:lnSpc>
              </a:pPr>
              <a:r>
                <a:rPr lang="zh-CN" altLang="en-US" sz="1300">
                  <a:solidFill>
                    <a:schemeClr val="tx1"/>
                  </a:solidFill>
                  <a:latin typeface="Microsoft YaHei UI" panose="020B0503020204020204" charset="-122"/>
                  <a:ea typeface="Microsoft YaHei UI" panose="020B0503020204020204" charset="-122"/>
                </a:rPr>
                <a:t>（三）人大代表建议和政协提案办理结果公开情况。2024年，嘉祥县信访局承办县政协委员提案1件，内容涉及优化社会矛盾纠纷调处化解工作机制工作。在县政协及其工作机构的监督指导和县政协委员的关心支持下，该提案在规定期限内办复完毕，办复率和满意率均为100%。</a:t>
              </a:r>
              <a:endParaRPr lang="zh-CN" altLang="en-US" sz="1300">
                <a:solidFill>
                  <a:schemeClr val="tx1"/>
                </a:solidFill>
                <a:latin typeface="Microsoft YaHei UI" panose="020B0503020204020204" charset="-122"/>
                <a:ea typeface="Microsoft YaHei UI" panose="020B0503020204020204" charset="-122"/>
              </a:endParaRPr>
            </a:p>
          </p:txBody>
        </p:sp>
      </p:grpSp>
    </p:spTree>
    <p:custDataLst>
      <p:tags r:id="rId11"/>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idx="13"/>
            <p:custDataLst>
              <p:tags r:id="rId1"/>
            </p:custDataLst>
          </p:nvPr>
        </p:nvSpPr>
        <p:spPr/>
        <p:txBody>
          <a:bodyPr/>
          <a:p>
            <a:r>
              <a:rPr lang="zh-CN" altLang="en-US"/>
              <a:t>谢谢</a:t>
            </a:r>
            <a:endParaRPr lang="zh-CN" altLang="en-US"/>
          </a:p>
        </p:txBody>
      </p:sp>
      <p:sp>
        <p:nvSpPr>
          <p:cNvPr id="4" name="副标题 3"/>
          <p:cNvSpPr>
            <a:spLocks noGrp="1"/>
          </p:cNvSpPr>
          <p:nvPr>
            <p:ph type="subTitle" idx="14"/>
            <p:custDataLst>
              <p:tags r:id="rId2"/>
            </p:custDataLst>
          </p:nvPr>
        </p:nvSpPr>
        <p:spPr/>
        <p:txBody>
          <a:bodyPr/>
          <a:p>
            <a:r>
              <a:rPr lang="zh-CN" altLang="en-US" sz="2000"/>
              <a:t>THE END</a:t>
            </a:r>
            <a:endParaRPr lang="zh-CN" altLang="en-US" sz="2000"/>
          </a:p>
          <a:p>
            <a:endParaRPr lang="zh-CN" altLang="en-US" sz="2000"/>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任意多边形 2"/>
          <p:cNvSpPr/>
          <p:nvPr>
            <p:custDataLst>
              <p:tags r:id="rId1"/>
            </p:custDataLst>
          </p:nvPr>
        </p:nvSpPr>
        <p:spPr>
          <a:xfrm>
            <a:off x="9753603" y="5029200"/>
            <a:ext cx="2438400" cy="1270000"/>
          </a:xfrm>
          <a:custGeom>
            <a:avLst/>
            <a:gdLst>
              <a:gd name="connisteX0" fmla="*/ 0 w 2438403"/>
              <a:gd name="connsiteY0" fmla="*/ 0 h 1270001"/>
              <a:gd name="connisteX1" fmla="*/ 1932575 w 2438403"/>
              <a:gd name="connsiteY1" fmla="*/ 0 h 1270001"/>
              <a:gd name="connisteX2" fmla="*/ 2438403 w 2438403"/>
              <a:gd name="connsiteY2" fmla="*/ 508004 h 1270001"/>
              <a:gd name="connisteX3" fmla="*/ 2438403 w 2438403"/>
              <a:gd name="connsiteY3" fmla="*/ 1092314 h 1270001"/>
              <a:gd name="connisteX4" fmla="*/ 1673342 w 2438403"/>
              <a:gd name="connsiteY4" fmla="*/ 1270001 h 1270001"/>
              <a:gd name="connisteX5" fmla="*/ 0 w 2438403"/>
              <a:gd name="connsiteY5" fmla="*/ 0 h 1270001"/>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2438403" h="1270001">
                <a:moveTo>
                  <a:pt x="0" y="0"/>
                </a:moveTo>
                <a:lnTo>
                  <a:pt x="1932575" y="0"/>
                </a:lnTo>
                <a:cubicBezTo>
                  <a:pt x="2211934" y="0"/>
                  <a:pt x="2438403" y="227439"/>
                  <a:pt x="2438403" y="508004"/>
                </a:cubicBezTo>
                <a:lnTo>
                  <a:pt x="2438403" y="1092315"/>
                </a:lnTo>
                <a:cubicBezTo>
                  <a:pt x="2207526" y="1206103"/>
                  <a:pt x="1947864" y="1270001"/>
                  <a:pt x="1673343" y="1270001"/>
                </a:cubicBezTo>
                <a:cubicBezTo>
                  <a:pt x="877431" y="1270001"/>
                  <a:pt x="206417" y="732946"/>
                  <a:pt x="0" y="0"/>
                </a:cubicBezTo>
                <a:close/>
              </a:path>
            </a:pathLst>
          </a:custGeom>
          <a:gradFill>
            <a:gsLst>
              <a:gs pos="0">
                <a:schemeClr val="accent6"/>
              </a:gs>
              <a:gs pos="100000">
                <a:schemeClr val="accent4"/>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任意多边形 3"/>
          <p:cNvSpPr/>
          <p:nvPr>
            <p:custDataLst>
              <p:tags r:id="rId2"/>
            </p:custDataLst>
          </p:nvPr>
        </p:nvSpPr>
        <p:spPr>
          <a:xfrm>
            <a:off x="0" y="5435596"/>
            <a:ext cx="3479800" cy="1423035"/>
          </a:xfrm>
          <a:custGeom>
            <a:avLst/>
            <a:gdLst>
              <a:gd name="connisteX0" fmla="*/ 3479804 w 3479804"/>
              <a:gd name="connsiteY0" fmla="*/ 1422404 h 1422404"/>
              <a:gd name="connisteX1" fmla="*/ 0 w 3479804"/>
              <a:gd name="connsiteY1" fmla="*/ 1422404 h 1422404"/>
              <a:gd name="connisteX2" fmla="*/ 0 w 3479804"/>
              <a:gd name="connsiteY2" fmla="*/ 266995 h 1422404"/>
              <a:gd name="connisteX3" fmla="*/ 1151659 w 3479804"/>
              <a:gd name="connsiteY3" fmla="*/ 0 h 1422404"/>
              <a:gd name="connisteX4" fmla="*/ 3479804 w 3479804"/>
              <a:gd name="connsiteY4" fmla="*/ 1422404 h 1422404"/>
            </a:gdLst>
            <a:ahLst/>
            <a:cxnLst>
              <a:cxn ang="0">
                <a:pos x="connisteX0" y="connsiteY0"/>
              </a:cxn>
              <a:cxn ang="0">
                <a:pos x="connisteX1" y="connsiteY1"/>
              </a:cxn>
              <a:cxn ang="0">
                <a:pos x="connisteX2" y="connsiteY2"/>
              </a:cxn>
              <a:cxn ang="0">
                <a:pos x="connisteX3" y="connsiteY3"/>
              </a:cxn>
              <a:cxn ang="0">
                <a:pos x="connisteX4" y="connsiteY4"/>
              </a:cxn>
            </a:cxnLst>
            <a:pathLst>
              <a:path w="3479804" h="1422404">
                <a:moveTo>
                  <a:pt x="3479804" y="1422404"/>
                </a:moveTo>
                <a:lnTo>
                  <a:pt x="0" y="1422404"/>
                </a:lnTo>
                <a:lnTo>
                  <a:pt x="0" y="266996"/>
                </a:lnTo>
                <a:cubicBezTo>
                  <a:pt x="347582" y="96003"/>
                  <a:pt x="738451" y="0"/>
                  <a:pt x="1151659" y="0"/>
                </a:cubicBezTo>
                <a:cubicBezTo>
                  <a:pt x="2165080" y="0"/>
                  <a:pt x="3044111" y="577471"/>
                  <a:pt x="3479804" y="1422404"/>
                </a:cubicBezTo>
                <a:close/>
              </a:path>
            </a:pathLst>
          </a:custGeom>
          <a:solidFill>
            <a:schemeClr val="accent6">
              <a:alpha val="70000"/>
            </a:schemeClr>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custDataLst>
              <p:tags r:id="rId3"/>
            </p:custDataLst>
          </p:nvPr>
        </p:nvSpPr>
        <p:spPr>
          <a:xfrm>
            <a:off x="732790" y="1859915"/>
            <a:ext cx="11173460" cy="2395220"/>
          </a:xfrm>
          <a:prstGeom prst="rect">
            <a:avLst/>
          </a:prstGeom>
          <a:noFill/>
        </p:spPr>
        <p:txBody>
          <a:bodyPr wrap="square" lIns="0" tIns="0" rIns="0" bIns="0" rtlCol="0" anchor="t">
            <a:noAutofit/>
          </a:bodyPr>
          <a:p>
            <a:pPr indent="431800" algn="l" fontAlgn="auto">
              <a:lnSpc>
                <a:spcPct val="125000"/>
              </a:lnSpc>
              <a:buClrTx/>
              <a:buSzTx/>
              <a:buFontTx/>
            </a:pPr>
            <a:r>
              <a:rPr lang="zh-CN" altLang="en-US" sz="1600">
                <a:solidFill>
                  <a:schemeClr val="tx1"/>
                </a:solidFill>
                <a:latin typeface="Microsoft YaHei UI" panose="020B0503020204020204" charset="-122"/>
                <a:ea typeface="Microsoft YaHei UI" panose="020B0503020204020204" charset="-122"/>
              </a:rPr>
              <a:t>本报告由嘉祥县信访局按照《中华人民共和国政府信息公开条例》（以下简称《条例》）和《中华人民共和国政府信息公开工作年度报告格式》（国办公开办函〔2021〕30号）要求编制。</a:t>
            </a:r>
            <a:endParaRPr lang="zh-CN" altLang="en-US" sz="1600">
              <a:solidFill>
                <a:schemeClr val="tx1"/>
              </a:solidFill>
              <a:latin typeface="Microsoft YaHei UI" panose="020B0503020204020204" charset="-122"/>
              <a:ea typeface="Microsoft YaHei UI" panose="020B0503020204020204" charset="-122"/>
            </a:endParaRPr>
          </a:p>
          <a:p>
            <a:pPr indent="431800" algn="l" fontAlgn="auto">
              <a:lnSpc>
                <a:spcPct val="125000"/>
              </a:lnSpc>
              <a:buClrTx/>
              <a:buSzTx/>
              <a:buFontTx/>
            </a:pPr>
            <a:r>
              <a:rPr lang="zh-CN" altLang="en-US" sz="1600">
                <a:solidFill>
                  <a:schemeClr val="tx1"/>
                </a:solidFill>
                <a:latin typeface="Microsoft YaHei UI" panose="020B0503020204020204" charset="-122"/>
                <a:ea typeface="Microsoft YaHei UI" panose="020B0503020204020204" charset="-122"/>
              </a:rPr>
              <a:t>本报告内容包括总体情况、主动公开政府信息情况、收到和处理政府信息公开申请情况、政府信息公开行政复议和行政诉讼情况、存在的主要问题及改进情况、其他需要报告的事项等六部分内容。</a:t>
            </a:r>
            <a:endParaRPr lang="zh-CN" altLang="en-US" sz="1600">
              <a:solidFill>
                <a:schemeClr val="tx1"/>
              </a:solidFill>
              <a:latin typeface="Microsoft YaHei UI" panose="020B0503020204020204" charset="-122"/>
              <a:ea typeface="Microsoft YaHei UI" panose="020B0503020204020204" charset="-122"/>
            </a:endParaRPr>
          </a:p>
          <a:p>
            <a:pPr indent="431800" algn="l" fontAlgn="auto">
              <a:lnSpc>
                <a:spcPct val="125000"/>
              </a:lnSpc>
              <a:buClrTx/>
              <a:buSzTx/>
              <a:buFontTx/>
            </a:pPr>
            <a:r>
              <a:rPr lang="zh-CN" altLang="en-US" sz="1600">
                <a:solidFill>
                  <a:schemeClr val="tx1"/>
                </a:solidFill>
                <a:latin typeface="Microsoft YaHei UI" panose="020B0503020204020204" charset="-122"/>
                <a:ea typeface="Microsoft YaHei UI" panose="020B0503020204020204" charset="-122"/>
              </a:rPr>
              <a:t>本报告所列数据的统计期限自2024年1月1日起至2024年12月31日止。本报告电子版可在“嘉祥县人民政府”网站（http://www.jiaxiang.gov.cn/）政府信息公开专栏查阅或下载。如对本报告有疑问，请与嘉祥县信访局联系（地址：山东省嘉祥县呈祥大道101号，联系电话：0537-6861655）。</a:t>
            </a:r>
            <a:endParaRPr lang="zh-CN" altLang="en-US" sz="3600">
              <a:solidFill>
                <a:schemeClr val="tx1"/>
              </a:solidFill>
              <a:latin typeface="Microsoft YaHei UI" panose="020B0503020204020204" charset="-122"/>
              <a:ea typeface="Microsoft YaHei UI" panose="020B0503020204020204" charset="-122"/>
            </a:endParaRPr>
          </a:p>
        </p:txBody>
      </p:sp>
    </p:spTree>
    <p:custDataLst>
      <p:tags r:id="rId4"/>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 name="标题 20"/>
          <p:cNvSpPr>
            <a:spLocks noGrp="1"/>
          </p:cNvSpPr>
          <p:nvPr>
            <p:ph type="ctrTitle" idx="13"/>
            <p:custDataLst>
              <p:tags r:id="rId1"/>
            </p:custDataLst>
          </p:nvPr>
        </p:nvSpPr>
        <p:spPr/>
        <p:txBody>
          <a:bodyPr/>
          <a:p>
            <a:r>
              <a:rPr lang="zh-CN" altLang="en-US"/>
              <a:t>目录</a:t>
            </a:r>
            <a:endParaRPr lang="zh-CN" altLang="en-US"/>
          </a:p>
        </p:txBody>
      </p:sp>
      <p:sp>
        <p:nvSpPr>
          <p:cNvPr id="22" name="副标题 21"/>
          <p:cNvSpPr>
            <a:spLocks noGrp="1"/>
          </p:cNvSpPr>
          <p:nvPr>
            <p:ph type="subTitle" idx="14"/>
            <p:custDataLst>
              <p:tags r:id="rId2"/>
            </p:custDataLst>
          </p:nvPr>
        </p:nvSpPr>
        <p:spPr/>
        <p:txBody>
          <a:bodyPr/>
          <a:p>
            <a:r>
              <a:rPr lang="zh-CN" altLang="en-US"/>
              <a:t>CONTENTS</a:t>
            </a:r>
            <a:endParaRPr lang="zh-CN" altLang="en-US"/>
          </a:p>
        </p:txBody>
      </p:sp>
      <p:grpSp>
        <p:nvGrpSpPr>
          <p:cNvPr id="23" name="组合 22"/>
          <p:cNvGrpSpPr/>
          <p:nvPr/>
        </p:nvGrpSpPr>
        <p:grpSpPr>
          <a:xfrm>
            <a:off x="4283075" y="1385570"/>
            <a:ext cx="7375525" cy="4024630"/>
            <a:chOff x="6745" y="2182"/>
            <a:chExt cx="11615" cy="6338"/>
          </a:xfrm>
        </p:grpSpPr>
        <p:sp>
          <p:nvSpPr>
            <p:cNvPr id="2" name="文本框 1"/>
            <p:cNvSpPr txBox="1"/>
            <p:nvPr>
              <p:custDataLst>
                <p:tags r:id="rId3"/>
              </p:custDataLst>
            </p:nvPr>
          </p:nvSpPr>
          <p:spPr>
            <a:xfrm>
              <a:off x="6745" y="21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01</a:t>
              </a:r>
              <a:endParaRPr lang="zh-CN" altLang="en-US" sz="5800">
                <a:solidFill>
                  <a:schemeClr val="accent4"/>
                </a:solidFill>
                <a:latin typeface="Microsoft YaHei UI" panose="020B0503020204020204" charset="-122"/>
                <a:ea typeface="Microsoft YaHei UI" panose="020B0503020204020204" charset="-122"/>
              </a:endParaRPr>
            </a:p>
          </p:txBody>
        </p:sp>
        <p:sp>
          <p:nvSpPr>
            <p:cNvPr id="3" name="矩形 2"/>
            <p:cNvSpPr/>
            <p:nvPr>
              <p:custDataLst>
                <p:tags r:id="rId4"/>
              </p:custDataLst>
            </p:nvPr>
          </p:nvSpPr>
          <p:spPr>
            <a:xfrm>
              <a:off x="8700" y="22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文本框 3"/>
            <p:cNvSpPr txBox="1"/>
            <p:nvPr>
              <p:custDataLst>
                <p:tags r:id="rId5"/>
              </p:custDataLst>
            </p:nvPr>
          </p:nvSpPr>
          <p:spPr>
            <a:xfrm>
              <a:off x="9120" y="22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总体情况</a:t>
              </a:r>
              <a:endParaRPr lang="zh-CN" altLang="en-US">
                <a:solidFill>
                  <a:schemeClr val="tx1"/>
                </a:solidFill>
                <a:latin typeface="Microsoft YaHei UI" panose="020B0503020204020204" charset="-122"/>
                <a:ea typeface="Microsoft YaHei UI" panose="020B0503020204020204" charset="-122"/>
              </a:endParaRPr>
            </a:p>
          </p:txBody>
        </p:sp>
        <p:sp>
          <p:nvSpPr>
            <p:cNvPr id="5" name="文本框 4"/>
            <p:cNvSpPr txBox="1"/>
            <p:nvPr>
              <p:custDataLst>
                <p:tags r:id="rId6"/>
              </p:custDataLst>
            </p:nvPr>
          </p:nvSpPr>
          <p:spPr>
            <a:xfrm>
              <a:off x="12915" y="21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02</a:t>
              </a:r>
              <a:endParaRPr lang="zh-CN" altLang="en-US" sz="5800">
                <a:solidFill>
                  <a:schemeClr val="accent4"/>
                </a:solidFill>
                <a:latin typeface="Microsoft YaHei UI" panose="020B0503020204020204" charset="-122"/>
                <a:ea typeface="Microsoft YaHei UI" panose="020B0503020204020204" charset="-122"/>
              </a:endParaRPr>
            </a:p>
          </p:txBody>
        </p:sp>
        <p:sp>
          <p:nvSpPr>
            <p:cNvPr id="6" name="矩形 5"/>
            <p:cNvSpPr/>
            <p:nvPr>
              <p:custDataLst>
                <p:tags r:id="rId7"/>
              </p:custDataLst>
            </p:nvPr>
          </p:nvSpPr>
          <p:spPr>
            <a:xfrm>
              <a:off x="14870" y="22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文本框 6"/>
            <p:cNvSpPr txBox="1"/>
            <p:nvPr>
              <p:custDataLst>
                <p:tags r:id="rId8"/>
              </p:custDataLst>
            </p:nvPr>
          </p:nvSpPr>
          <p:spPr>
            <a:xfrm>
              <a:off x="15290" y="22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主动公开政府信息情况</a:t>
              </a:r>
              <a:endParaRPr lang="zh-CN" altLang="en-US">
                <a:solidFill>
                  <a:schemeClr val="tx1"/>
                </a:solidFill>
                <a:latin typeface="Microsoft YaHei UI" panose="020B0503020204020204" charset="-122"/>
                <a:ea typeface="Microsoft YaHei UI" panose="020B0503020204020204" charset="-122"/>
              </a:endParaRPr>
            </a:p>
          </p:txBody>
        </p:sp>
        <p:sp>
          <p:nvSpPr>
            <p:cNvPr id="8" name="文本框 7"/>
            <p:cNvSpPr txBox="1"/>
            <p:nvPr>
              <p:custDataLst>
                <p:tags r:id="rId9"/>
              </p:custDataLst>
            </p:nvPr>
          </p:nvSpPr>
          <p:spPr>
            <a:xfrm>
              <a:off x="6745" y="45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03</a:t>
              </a:r>
              <a:endParaRPr lang="zh-CN" altLang="en-US" sz="5800">
                <a:solidFill>
                  <a:schemeClr val="accent4"/>
                </a:solidFill>
                <a:latin typeface="Microsoft YaHei UI" panose="020B0503020204020204" charset="-122"/>
                <a:ea typeface="Microsoft YaHei UI" panose="020B0503020204020204" charset="-122"/>
              </a:endParaRPr>
            </a:p>
          </p:txBody>
        </p:sp>
        <p:sp>
          <p:nvSpPr>
            <p:cNvPr id="9" name="矩形 8"/>
            <p:cNvSpPr/>
            <p:nvPr>
              <p:custDataLst>
                <p:tags r:id="rId10"/>
              </p:custDataLst>
            </p:nvPr>
          </p:nvSpPr>
          <p:spPr>
            <a:xfrm>
              <a:off x="8700" y="46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11"/>
              </p:custDataLst>
            </p:nvPr>
          </p:nvSpPr>
          <p:spPr>
            <a:xfrm>
              <a:off x="9120" y="46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收到和处理政府信息公开申请情况</a:t>
              </a:r>
              <a:endParaRPr lang="zh-CN" altLang="en-US">
                <a:solidFill>
                  <a:schemeClr val="tx1"/>
                </a:solidFill>
                <a:latin typeface="Microsoft YaHei UI" panose="020B0503020204020204" charset="-122"/>
                <a:ea typeface="Microsoft YaHei UI" panose="020B0503020204020204" charset="-122"/>
              </a:endParaRPr>
            </a:p>
          </p:txBody>
        </p:sp>
        <p:sp>
          <p:nvSpPr>
            <p:cNvPr id="11" name="文本框 10"/>
            <p:cNvSpPr txBox="1"/>
            <p:nvPr>
              <p:custDataLst>
                <p:tags r:id="rId12"/>
              </p:custDataLst>
            </p:nvPr>
          </p:nvSpPr>
          <p:spPr>
            <a:xfrm>
              <a:off x="12915" y="45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04</a:t>
              </a:r>
              <a:endParaRPr lang="zh-CN" altLang="en-US" sz="5800">
                <a:solidFill>
                  <a:schemeClr val="accent4"/>
                </a:solidFill>
                <a:latin typeface="Microsoft YaHei UI" panose="020B0503020204020204" charset="-122"/>
                <a:ea typeface="Microsoft YaHei UI" panose="020B0503020204020204" charset="-122"/>
              </a:endParaRPr>
            </a:p>
          </p:txBody>
        </p:sp>
        <p:sp>
          <p:nvSpPr>
            <p:cNvPr id="12" name="矩形 11"/>
            <p:cNvSpPr/>
            <p:nvPr>
              <p:custDataLst>
                <p:tags r:id="rId13"/>
              </p:custDataLst>
            </p:nvPr>
          </p:nvSpPr>
          <p:spPr>
            <a:xfrm>
              <a:off x="14870" y="46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custDataLst>
                <p:tags r:id="rId14"/>
              </p:custDataLst>
            </p:nvPr>
          </p:nvSpPr>
          <p:spPr>
            <a:xfrm>
              <a:off x="15290" y="46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政府信息公开行政复议、行政诉讼情况</a:t>
              </a:r>
              <a:endParaRPr lang="zh-CN" altLang="en-US">
                <a:solidFill>
                  <a:schemeClr val="tx1"/>
                </a:solidFill>
                <a:latin typeface="Microsoft YaHei UI" panose="020B0503020204020204" charset="-122"/>
                <a:ea typeface="Microsoft YaHei UI" panose="020B0503020204020204" charset="-122"/>
              </a:endParaRPr>
            </a:p>
          </p:txBody>
        </p:sp>
        <p:sp>
          <p:nvSpPr>
            <p:cNvPr id="14" name="文本框 13"/>
            <p:cNvSpPr txBox="1"/>
            <p:nvPr>
              <p:custDataLst>
                <p:tags r:id="rId15"/>
              </p:custDataLst>
            </p:nvPr>
          </p:nvSpPr>
          <p:spPr>
            <a:xfrm>
              <a:off x="6745" y="69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05</a:t>
              </a:r>
              <a:endParaRPr lang="zh-CN" altLang="en-US" sz="5800">
                <a:solidFill>
                  <a:schemeClr val="accent4"/>
                </a:solidFill>
                <a:latin typeface="Microsoft YaHei UI" panose="020B0503020204020204" charset="-122"/>
                <a:ea typeface="Microsoft YaHei UI" panose="020B0503020204020204" charset="-122"/>
              </a:endParaRPr>
            </a:p>
          </p:txBody>
        </p:sp>
        <p:sp>
          <p:nvSpPr>
            <p:cNvPr id="15" name="矩形 14"/>
            <p:cNvSpPr/>
            <p:nvPr>
              <p:custDataLst>
                <p:tags r:id="rId16"/>
              </p:custDataLst>
            </p:nvPr>
          </p:nvSpPr>
          <p:spPr>
            <a:xfrm>
              <a:off x="8700" y="70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6" name="文本框 15"/>
            <p:cNvSpPr txBox="1"/>
            <p:nvPr>
              <p:custDataLst>
                <p:tags r:id="rId17"/>
              </p:custDataLst>
            </p:nvPr>
          </p:nvSpPr>
          <p:spPr>
            <a:xfrm>
              <a:off x="9120" y="70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存在的主要问题及改进情况</a:t>
              </a:r>
              <a:endParaRPr lang="zh-CN" altLang="en-US">
                <a:solidFill>
                  <a:schemeClr val="tx1"/>
                </a:solidFill>
                <a:latin typeface="Microsoft YaHei UI" panose="020B0503020204020204" charset="-122"/>
                <a:ea typeface="Microsoft YaHei UI" panose="020B0503020204020204" charset="-122"/>
              </a:endParaRPr>
            </a:p>
          </p:txBody>
        </p:sp>
        <p:sp>
          <p:nvSpPr>
            <p:cNvPr id="17" name="文本框 16"/>
            <p:cNvSpPr txBox="1"/>
            <p:nvPr>
              <p:custDataLst>
                <p:tags r:id="rId18"/>
              </p:custDataLst>
            </p:nvPr>
          </p:nvSpPr>
          <p:spPr>
            <a:xfrm>
              <a:off x="12915" y="6982"/>
              <a:ext cx="1670" cy="1523"/>
            </a:xfrm>
            <a:prstGeom prst="rect">
              <a:avLst/>
            </a:prstGeom>
            <a:noFill/>
          </p:spPr>
          <p:txBody>
            <a:bodyPr wrap="square" lIns="0" tIns="0" rIns="0" bIns="0" rtlCol="0" anchor="ctr">
              <a:noAutofit/>
            </a:bodyPr>
            <a:p>
              <a:pPr algn="ctr">
                <a:lnSpc>
                  <a:spcPct val="109000"/>
                </a:lnSpc>
              </a:pPr>
              <a:r>
                <a:rPr lang="zh-CN" altLang="en-US" sz="5800">
                  <a:solidFill>
                    <a:schemeClr val="accent4"/>
                  </a:solidFill>
                  <a:latin typeface="Microsoft YaHei UI" panose="020B0503020204020204" charset="-122"/>
                  <a:ea typeface="Microsoft YaHei UI" panose="020B0503020204020204" charset="-122"/>
                </a:rPr>
                <a:t>06</a:t>
              </a:r>
              <a:endParaRPr lang="zh-CN" altLang="en-US" sz="5800">
                <a:solidFill>
                  <a:schemeClr val="accent4"/>
                </a:solidFill>
                <a:latin typeface="Microsoft YaHei UI" panose="020B0503020204020204" charset="-122"/>
                <a:ea typeface="Microsoft YaHei UI" panose="020B0503020204020204" charset="-122"/>
              </a:endParaRPr>
            </a:p>
          </p:txBody>
        </p:sp>
        <p:sp>
          <p:nvSpPr>
            <p:cNvPr id="18" name="矩形 17"/>
            <p:cNvSpPr/>
            <p:nvPr>
              <p:custDataLst>
                <p:tags r:id="rId19"/>
              </p:custDataLst>
            </p:nvPr>
          </p:nvSpPr>
          <p:spPr>
            <a:xfrm>
              <a:off x="14870" y="7080"/>
              <a:ext cx="20" cy="1440"/>
            </a:xfrm>
            <a:prstGeom prst="rect">
              <a:avLst/>
            </a:prstGeom>
            <a:solidFill>
              <a:schemeClr val="accent4"/>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9" name="文本框 18"/>
            <p:cNvSpPr txBox="1"/>
            <p:nvPr>
              <p:custDataLst>
                <p:tags r:id="rId20"/>
              </p:custDataLst>
            </p:nvPr>
          </p:nvSpPr>
          <p:spPr>
            <a:xfrm>
              <a:off x="15290" y="7080"/>
              <a:ext cx="3070" cy="1440"/>
            </a:xfrm>
            <a:prstGeom prst="rect">
              <a:avLst/>
            </a:prstGeom>
            <a:noFill/>
          </p:spPr>
          <p:txBody>
            <a:bodyPr wrap="square" lIns="0" tIns="0" rIns="0" bIns="0" rtlCol="0" anchor="ctr">
              <a:noAutofit/>
            </a:bodyPr>
            <a:p>
              <a:pPr algn="l">
                <a:lnSpc>
                  <a:spcPct val="111000"/>
                </a:lnSpc>
              </a:pPr>
              <a:r>
                <a:rPr lang="zh-CN" altLang="en-US">
                  <a:solidFill>
                    <a:schemeClr val="tx1"/>
                  </a:solidFill>
                  <a:latin typeface="Microsoft YaHei UI" panose="020B0503020204020204" charset="-122"/>
                  <a:ea typeface="Microsoft YaHei UI" panose="020B0503020204020204" charset="-122"/>
                </a:rPr>
                <a:t>其他需要报告的事项</a:t>
              </a:r>
              <a:endParaRPr lang="zh-CN" altLang="en-US">
                <a:solidFill>
                  <a:schemeClr val="tx1"/>
                </a:solidFill>
                <a:latin typeface="Microsoft YaHei UI" panose="020B0503020204020204" charset="-122"/>
                <a:ea typeface="Microsoft YaHei UI" panose="020B0503020204020204" charset="-122"/>
              </a:endParaRPr>
            </a:p>
          </p:txBody>
        </p:sp>
      </p:grpSp>
    </p:spTree>
    <p:custDataLst>
      <p:tags r:id="rId21"/>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标题 2"/>
          <p:cNvSpPr>
            <a:spLocks noGrp="1"/>
          </p:cNvSpPr>
          <p:nvPr>
            <p:ph type="ctrTitle" idx="13"/>
            <p:custDataLst>
              <p:tags r:id="rId1"/>
            </p:custDataLst>
          </p:nvPr>
        </p:nvSpPr>
        <p:spPr/>
        <p:txBody>
          <a:bodyPr/>
          <a:p>
            <a:r>
              <a:rPr lang="zh-CN" altLang="en-US" sz="4700"/>
              <a:t>总体情况</a:t>
            </a:r>
            <a:endParaRPr lang="zh-CN" altLang="en-US" sz="4700"/>
          </a:p>
        </p:txBody>
      </p:sp>
      <p:sp>
        <p:nvSpPr>
          <p:cNvPr id="4" name="文本占位符 3"/>
          <p:cNvSpPr>
            <a:spLocks noGrp="1"/>
          </p:cNvSpPr>
          <p:nvPr>
            <p:ph type="body" idx="14"/>
            <p:custDataLst>
              <p:tags r:id="rId2"/>
            </p:custDataLst>
          </p:nvPr>
        </p:nvSpPr>
        <p:spPr/>
        <p:txBody>
          <a:bodyPr/>
          <a:p>
            <a:r>
              <a:rPr lang="zh-CN" altLang="en-US"/>
              <a:t>01</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任意多边形 1"/>
          <p:cNvSpPr/>
          <p:nvPr>
            <p:custDataLst>
              <p:tags r:id="rId1"/>
            </p:custDataLst>
          </p:nvPr>
        </p:nvSpPr>
        <p:spPr>
          <a:xfrm>
            <a:off x="635" y="76200"/>
            <a:ext cx="12191365" cy="1828800"/>
          </a:xfrm>
          <a:custGeom>
            <a:avLst/>
            <a:gdLst>
              <a:gd name="connisteX0" fmla="*/ 0 w 12191996"/>
              <a:gd name="connsiteY0" fmla="*/ 508004 h 1828800"/>
              <a:gd name="connisteX1" fmla="*/ 508004 w 12191996"/>
              <a:gd name="connsiteY1" fmla="*/ 0 h 1828800"/>
              <a:gd name="connisteX2" fmla="*/ 11684002 w 12191996"/>
              <a:gd name="connsiteY2" fmla="*/ 0 h 1828800"/>
              <a:gd name="connisteX3" fmla="*/ 12191996 w 12191996"/>
              <a:gd name="connsiteY3" fmla="*/ 508004 h 1828800"/>
              <a:gd name="connisteX4" fmla="*/ 12191996 w 12191996"/>
              <a:gd name="connsiteY4" fmla="*/ 1828800 h 1828800"/>
              <a:gd name="connisteX5" fmla="*/ 0 w 12191996"/>
              <a:gd name="connsiteY5" fmla="*/ 1828800 h 1828800"/>
              <a:gd name="connisteX6" fmla="*/ 0 w 12191996"/>
              <a:gd name="connsiteY6" fmla="*/ 508004 h 18288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pathLst>
              <a:path w="12191997" h="1828800">
                <a:moveTo>
                  <a:pt x="0" y="508004"/>
                </a:moveTo>
                <a:cubicBezTo>
                  <a:pt x="0" y="227439"/>
                  <a:pt x="227439" y="0"/>
                  <a:pt x="508004" y="0"/>
                </a:cubicBezTo>
                <a:lnTo>
                  <a:pt x="11684002" y="0"/>
                </a:lnTo>
                <a:cubicBezTo>
                  <a:pt x="11964558" y="0"/>
                  <a:pt x="12191997" y="227439"/>
                  <a:pt x="12191997" y="508004"/>
                </a:cubicBezTo>
                <a:lnTo>
                  <a:pt x="12191997" y="1828800"/>
                </a:lnTo>
                <a:lnTo>
                  <a:pt x="0" y="1828800"/>
                </a:lnTo>
                <a:lnTo>
                  <a:pt x="0" y="508004"/>
                </a:lnTo>
                <a:close/>
              </a:path>
            </a:pathLst>
          </a:custGeom>
          <a:gradFill>
            <a:gsLst>
              <a:gs pos="0">
                <a:schemeClr val="accent4"/>
              </a:gs>
              <a:gs pos="100000">
                <a:schemeClr val="accent5"/>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任意多边形 2"/>
          <p:cNvSpPr/>
          <p:nvPr>
            <p:custDataLst>
              <p:tags r:id="rId2"/>
            </p:custDataLst>
          </p:nvPr>
        </p:nvSpPr>
        <p:spPr>
          <a:xfrm>
            <a:off x="9753603" y="5029200"/>
            <a:ext cx="2438400" cy="1270000"/>
          </a:xfrm>
          <a:custGeom>
            <a:avLst/>
            <a:gdLst>
              <a:gd name="connisteX0" fmla="*/ 0 w 2438403"/>
              <a:gd name="connsiteY0" fmla="*/ 0 h 1270001"/>
              <a:gd name="connisteX1" fmla="*/ 1932575 w 2438403"/>
              <a:gd name="connsiteY1" fmla="*/ 0 h 1270001"/>
              <a:gd name="connisteX2" fmla="*/ 2438403 w 2438403"/>
              <a:gd name="connsiteY2" fmla="*/ 508004 h 1270001"/>
              <a:gd name="connisteX3" fmla="*/ 2438403 w 2438403"/>
              <a:gd name="connsiteY3" fmla="*/ 1092314 h 1270001"/>
              <a:gd name="connisteX4" fmla="*/ 1673342 w 2438403"/>
              <a:gd name="connsiteY4" fmla="*/ 1270001 h 1270001"/>
              <a:gd name="connisteX5" fmla="*/ 0 w 2438403"/>
              <a:gd name="connsiteY5" fmla="*/ 0 h 1270001"/>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Lst>
            <a:pathLst>
              <a:path w="2438403" h="1270001">
                <a:moveTo>
                  <a:pt x="0" y="0"/>
                </a:moveTo>
                <a:lnTo>
                  <a:pt x="1932575" y="0"/>
                </a:lnTo>
                <a:cubicBezTo>
                  <a:pt x="2211934" y="0"/>
                  <a:pt x="2438403" y="227439"/>
                  <a:pt x="2438403" y="508004"/>
                </a:cubicBezTo>
                <a:lnTo>
                  <a:pt x="2438403" y="1092315"/>
                </a:lnTo>
                <a:cubicBezTo>
                  <a:pt x="2207526" y="1206103"/>
                  <a:pt x="1947864" y="1270001"/>
                  <a:pt x="1673343" y="1270001"/>
                </a:cubicBezTo>
                <a:cubicBezTo>
                  <a:pt x="877431" y="1270001"/>
                  <a:pt x="206417" y="732946"/>
                  <a:pt x="0" y="0"/>
                </a:cubicBezTo>
                <a:close/>
              </a:path>
            </a:pathLst>
          </a:custGeom>
          <a:gradFill>
            <a:gsLst>
              <a:gs pos="0">
                <a:schemeClr val="accent6"/>
              </a:gs>
              <a:gs pos="100000">
                <a:schemeClr val="accent4"/>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任意多边形 3"/>
          <p:cNvSpPr/>
          <p:nvPr>
            <p:custDataLst>
              <p:tags r:id="rId3"/>
            </p:custDataLst>
          </p:nvPr>
        </p:nvSpPr>
        <p:spPr>
          <a:xfrm>
            <a:off x="0" y="5435596"/>
            <a:ext cx="3479800" cy="1423035"/>
          </a:xfrm>
          <a:custGeom>
            <a:avLst/>
            <a:gdLst>
              <a:gd name="connisteX0" fmla="*/ 3479804 w 3479804"/>
              <a:gd name="connsiteY0" fmla="*/ 1422404 h 1422404"/>
              <a:gd name="connisteX1" fmla="*/ 0 w 3479804"/>
              <a:gd name="connsiteY1" fmla="*/ 1422404 h 1422404"/>
              <a:gd name="connisteX2" fmla="*/ 0 w 3479804"/>
              <a:gd name="connsiteY2" fmla="*/ 266995 h 1422404"/>
              <a:gd name="connisteX3" fmla="*/ 1151659 w 3479804"/>
              <a:gd name="connsiteY3" fmla="*/ 0 h 1422404"/>
              <a:gd name="connisteX4" fmla="*/ 3479804 w 3479804"/>
              <a:gd name="connsiteY4" fmla="*/ 1422404 h 1422404"/>
            </a:gdLst>
            <a:ahLst/>
            <a:cxnLst>
              <a:cxn ang="0">
                <a:pos x="connisteX0" y="connsiteY0"/>
              </a:cxn>
              <a:cxn ang="0">
                <a:pos x="connisteX1" y="connsiteY1"/>
              </a:cxn>
              <a:cxn ang="0">
                <a:pos x="connisteX2" y="connsiteY2"/>
              </a:cxn>
              <a:cxn ang="0">
                <a:pos x="connisteX3" y="connsiteY3"/>
              </a:cxn>
              <a:cxn ang="0">
                <a:pos x="connisteX4" y="connsiteY4"/>
              </a:cxn>
            </a:cxnLst>
            <a:pathLst>
              <a:path w="3479804" h="1422404">
                <a:moveTo>
                  <a:pt x="3479804" y="1422404"/>
                </a:moveTo>
                <a:lnTo>
                  <a:pt x="0" y="1422404"/>
                </a:lnTo>
                <a:lnTo>
                  <a:pt x="0" y="266996"/>
                </a:lnTo>
                <a:cubicBezTo>
                  <a:pt x="347582" y="96003"/>
                  <a:pt x="738451" y="0"/>
                  <a:pt x="1151659" y="0"/>
                </a:cubicBezTo>
                <a:cubicBezTo>
                  <a:pt x="2165080" y="0"/>
                  <a:pt x="3044111" y="577471"/>
                  <a:pt x="3479804" y="1422404"/>
                </a:cubicBezTo>
                <a:close/>
              </a:path>
            </a:pathLst>
          </a:custGeom>
          <a:solidFill>
            <a:schemeClr val="accent6">
              <a:alpha val="70000"/>
            </a:schemeClr>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custDataLst>
              <p:tags r:id="rId4"/>
            </p:custDataLst>
          </p:nvPr>
        </p:nvSpPr>
        <p:spPr>
          <a:xfrm>
            <a:off x="732790" y="2166620"/>
            <a:ext cx="11173460" cy="762000"/>
          </a:xfrm>
          <a:prstGeom prst="rect">
            <a:avLst/>
          </a:prstGeom>
          <a:noFill/>
        </p:spPr>
        <p:txBody>
          <a:bodyPr wrap="square" lIns="0" tIns="0" rIns="0" bIns="0" rtlCol="0" anchor="t">
            <a:noAutofit/>
          </a:bodyPr>
          <a:p>
            <a:pPr algn="l">
              <a:lnSpc>
                <a:spcPct val="114000"/>
              </a:lnSpc>
              <a:buClrTx/>
              <a:buSzTx/>
              <a:buFontTx/>
            </a:pPr>
            <a:r>
              <a:rPr lang="zh-CN" altLang="en-US" sz="3600">
                <a:solidFill>
                  <a:schemeClr val="tx1"/>
                </a:solidFill>
                <a:latin typeface="Microsoft YaHei UI" panose="020B0503020204020204" charset="-122"/>
                <a:ea typeface="Microsoft YaHei UI" panose="020B0503020204020204" charset="-122"/>
              </a:rPr>
              <a:t>主动公开情况</a:t>
            </a:r>
            <a:endParaRPr lang="zh-CN" altLang="en-US" sz="3600">
              <a:solidFill>
                <a:schemeClr val="tx1"/>
              </a:solidFill>
              <a:latin typeface="Microsoft YaHei UI" panose="020B0503020204020204" charset="-122"/>
              <a:ea typeface="Microsoft YaHei UI" panose="020B0503020204020204" charset="-122"/>
            </a:endParaRPr>
          </a:p>
        </p:txBody>
      </p:sp>
      <p:grpSp>
        <p:nvGrpSpPr>
          <p:cNvPr id="11" name="组合 10"/>
          <p:cNvGrpSpPr/>
          <p:nvPr/>
        </p:nvGrpSpPr>
        <p:grpSpPr>
          <a:xfrm>
            <a:off x="395605" y="3030855"/>
            <a:ext cx="10972800" cy="2404745"/>
            <a:chOff x="1613" y="1224"/>
            <a:chExt cx="17280" cy="3787"/>
          </a:xfrm>
        </p:grpSpPr>
        <p:sp>
          <p:nvSpPr>
            <p:cNvPr id="6" name="矩形 5"/>
            <p:cNvSpPr/>
            <p:nvPr>
              <p:custDataLst>
                <p:tags r:id="rId5"/>
              </p:custDataLst>
            </p:nvPr>
          </p:nvSpPr>
          <p:spPr>
            <a:xfrm>
              <a:off x="1613" y="2611"/>
              <a:ext cx="17280" cy="2400"/>
            </a:xfrm>
            <a:prstGeom prst="rect">
              <a:avLst/>
            </a:prstGeom>
            <a:solidFill>
              <a:schemeClr val="bg2"/>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7" name="文本框 6"/>
            <p:cNvSpPr txBox="1"/>
            <p:nvPr>
              <p:custDataLst>
                <p:tags r:id="rId6"/>
              </p:custDataLst>
            </p:nvPr>
          </p:nvSpPr>
          <p:spPr>
            <a:xfrm>
              <a:off x="1991" y="1224"/>
              <a:ext cx="16902" cy="1836"/>
            </a:xfrm>
            <a:prstGeom prst="rect">
              <a:avLst/>
            </a:prstGeom>
            <a:noFill/>
          </p:spPr>
          <p:txBody>
            <a:bodyPr wrap="square" lIns="0" tIns="0" rIns="0" bIns="0" rtlCol="0" anchor="t">
              <a:noAutofit/>
            </a:bodyPr>
            <a:p>
              <a:pPr algn="l">
                <a:lnSpc>
                  <a:spcPct val="125000"/>
                </a:lnSpc>
              </a:pPr>
              <a:r>
                <a:rPr lang="zh-CN" altLang="en-US" sz="1600">
                  <a:solidFill>
                    <a:schemeClr val="tx1"/>
                  </a:solidFill>
                  <a:latin typeface="Microsoft YaHei UI" panose="020B0503020204020204" charset="-122"/>
                  <a:ea typeface="Microsoft YaHei UI" panose="020B0503020204020204" charset="-122"/>
                </a:rPr>
                <a:t>2024年，嘉祥县信访局主要通过县政府门户网站政务公开专栏主动公开政务信息，全年主动公开信息24条。同时，深入开展线下信息公开工作，5月份在全县开展《信访工作条例》宣传月活动1次，参加“12.4”宪法宣传日1场次，开展信访工作法治化宣传进社区活动3场次，积极营造依法维权良好氛围。</a:t>
              </a:r>
              <a:endParaRPr lang="zh-CN" altLang="en-US" sz="1600">
                <a:solidFill>
                  <a:schemeClr val="tx1"/>
                </a:solidFill>
                <a:latin typeface="Microsoft YaHei UI" panose="020B0503020204020204" charset="-122"/>
                <a:ea typeface="Microsoft YaHei UI" panose="020B0503020204020204" charset="-122"/>
              </a:endParaRPr>
            </a:p>
          </p:txBody>
        </p:sp>
      </p:grpSp>
      <p:sp>
        <p:nvSpPr>
          <p:cNvPr id="12" name="文本框 11"/>
          <p:cNvSpPr txBox="1"/>
          <p:nvPr/>
        </p:nvSpPr>
        <p:spPr>
          <a:xfrm>
            <a:off x="635000" y="859155"/>
            <a:ext cx="10733405" cy="651510"/>
          </a:xfrm>
          <a:prstGeom prst="rect">
            <a:avLst/>
          </a:prstGeom>
          <a:noFill/>
        </p:spPr>
        <p:txBody>
          <a:bodyPr wrap="square" rtlCol="0">
            <a:noAutofit/>
          </a:bodyPr>
          <a:p>
            <a:r>
              <a:rPr lang="zh-CN" altLang="en-US">
                <a:solidFill>
                  <a:schemeClr val="bg1"/>
                </a:solidFill>
                <a:latin typeface="Microsoft YaHei UI" panose="020B0503020204020204" charset="-122"/>
                <a:ea typeface="Microsoft YaHei UI" panose="020B0503020204020204" charset="-122"/>
                <a:sym typeface="+mn-ea"/>
              </a:rPr>
              <a:t>2024年，在县委、县政府的正确领导下，嘉祥县信访局认真学习贯彻《条例》，不断完善工作机制，持续加大公开力度，全力推进政府信息公开工作有序开展。</a:t>
            </a:r>
            <a:endParaRPr lang="zh-CN" altLang="en-US">
              <a:solidFill>
                <a:schemeClr val="bg1"/>
              </a:solidFill>
              <a:latin typeface="Microsoft YaHei UI" panose="020B0503020204020204" charset="-122"/>
              <a:ea typeface="Microsoft YaHei UI" panose="020B0503020204020204" charset="-122"/>
            </a:endParaRPr>
          </a:p>
          <a:p>
            <a:endParaRPr lang="zh-CN" altLang="en-US"/>
          </a:p>
        </p:txBody>
      </p:sp>
      <p:sp>
        <p:nvSpPr>
          <p:cNvPr id="13" name="文本框 12"/>
          <p:cNvSpPr txBox="1"/>
          <p:nvPr/>
        </p:nvSpPr>
        <p:spPr>
          <a:xfrm>
            <a:off x="635635" y="4197350"/>
            <a:ext cx="5073015" cy="831850"/>
          </a:xfrm>
          <a:prstGeom prst="rect">
            <a:avLst/>
          </a:prstGeom>
          <a:noFill/>
        </p:spPr>
        <p:txBody>
          <a:bodyPr wrap="square" rtlCol="0">
            <a:noAutofit/>
          </a:bodyPr>
          <a:p>
            <a:pPr algn="l">
              <a:buClrTx/>
              <a:buSzTx/>
              <a:buFontTx/>
            </a:pPr>
            <a:r>
              <a:rPr lang="zh-CN" altLang="en-US" sz="3600">
                <a:latin typeface="Microsoft YaHei UI" panose="020B0503020204020204" charset="-122"/>
                <a:ea typeface="Microsoft YaHei UI" panose="020B0503020204020204" charset="-122"/>
                <a:sym typeface="+mn-ea"/>
              </a:rPr>
              <a:t>依申请</a:t>
            </a:r>
            <a:r>
              <a:rPr lang="zh-CN" altLang="en-US" sz="3600">
                <a:solidFill>
                  <a:schemeClr val="tx1"/>
                </a:solidFill>
                <a:latin typeface="Microsoft YaHei UI" panose="020B0503020204020204" charset="-122"/>
                <a:ea typeface="Microsoft YaHei UI" panose="020B0503020204020204" charset="-122"/>
              </a:rPr>
              <a:t>公开</a:t>
            </a:r>
            <a:r>
              <a:rPr lang="zh-CN" altLang="en-US" sz="3600">
                <a:latin typeface="Microsoft YaHei UI" panose="020B0503020204020204" charset="-122"/>
                <a:ea typeface="Microsoft YaHei UI" panose="020B0503020204020204" charset="-122"/>
                <a:sym typeface="+mn-ea"/>
              </a:rPr>
              <a:t>情况</a:t>
            </a:r>
            <a:endParaRPr lang="zh-CN" altLang="en-US" sz="3600">
              <a:solidFill>
                <a:schemeClr val="tx1"/>
              </a:solidFill>
              <a:latin typeface="Microsoft YaHei UI" panose="020B0503020204020204" charset="-122"/>
              <a:ea typeface="Microsoft YaHei UI" panose="020B0503020204020204" charset="-122"/>
            </a:endParaRPr>
          </a:p>
          <a:p>
            <a:endParaRPr lang="zh-CN" altLang="en-US" sz="3600">
              <a:solidFill>
                <a:schemeClr val="tx1"/>
              </a:solidFill>
              <a:latin typeface="Microsoft YaHei UI" panose="020B0503020204020204" charset="-122"/>
              <a:ea typeface="Microsoft YaHei UI" panose="020B0503020204020204" charset="-122"/>
            </a:endParaRPr>
          </a:p>
        </p:txBody>
      </p:sp>
      <p:sp>
        <p:nvSpPr>
          <p:cNvPr id="14" name="文本框 13"/>
          <p:cNvSpPr txBox="1"/>
          <p:nvPr/>
        </p:nvSpPr>
        <p:spPr>
          <a:xfrm>
            <a:off x="532765" y="5096510"/>
            <a:ext cx="8163560" cy="572770"/>
          </a:xfrm>
          <a:prstGeom prst="rect">
            <a:avLst/>
          </a:prstGeom>
          <a:noFill/>
        </p:spPr>
        <p:txBody>
          <a:bodyPr wrap="square" rtlCol="0">
            <a:noAutofit/>
          </a:bodyPr>
          <a:p>
            <a:r>
              <a:rPr lang="zh-CN" altLang="en-US" sz="1600">
                <a:latin typeface="Microsoft YaHei UI" panose="020B0503020204020204" charset="-122"/>
                <a:ea typeface="Microsoft YaHei UI" panose="020B0503020204020204" charset="-122"/>
                <a:sym typeface="+mn-ea"/>
              </a:rPr>
              <a:t>2024年，嘉祥县信访局未收到政府信息公开申请。</a:t>
            </a:r>
            <a:endParaRPr lang="zh-CN" altLang="en-US" sz="1600"/>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任意多边形 1"/>
          <p:cNvSpPr/>
          <p:nvPr>
            <p:custDataLst>
              <p:tags r:id="rId1"/>
            </p:custDataLst>
          </p:nvPr>
        </p:nvSpPr>
        <p:spPr>
          <a:xfrm>
            <a:off x="0" y="0"/>
            <a:ext cx="12191365" cy="1496060"/>
          </a:xfrm>
          <a:custGeom>
            <a:avLst/>
            <a:gdLst>
              <a:gd name="connisteX0" fmla="*/ 0 w 12191996"/>
              <a:gd name="connsiteY0" fmla="*/ 0 h 1828800"/>
              <a:gd name="connisteX1" fmla="*/ 12191996 w 12191996"/>
              <a:gd name="connsiteY1" fmla="*/ 0 h 1828800"/>
              <a:gd name="connisteX2" fmla="*/ 12191996 w 12191996"/>
              <a:gd name="connsiteY2" fmla="*/ 1320795 h 1828800"/>
              <a:gd name="connisteX3" fmla="*/ 11684002 w 12191996"/>
              <a:gd name="connsiteY3" fmla="*/ 1828800 h 1828800"/>
              <a:gd name="connisteX4" fmla="*/ 508004 w 12191996"/>
              <a:gd name="connsiteY4" fmla="*/ 1828800 h 1828800"/>
              <a:gd name="connisteX5" fmla="*/ 0 w 12191996"/>
              <a:gd name="connsiteY5" fmla="*/ 1320795 h 1828800"/>
              <a:gd name="connisteX6" fmla="*/ 0 w 12191996"/>
              <a:gd name="connsiteY6" fmla="*/ 0 h 1828800"/>
            </a:gdLst>
            <a:ahLst/>
            <a:cxnLst>
              <a:cxn ang="0">
                <a:pos x="connisteX0" y="connsiteY0"/>
              </a:cxn>
              <a:cxn ang="0">
                <a:pos x="connisteX1" y="connsiteY1"/>
              </a:cxn>
              <a:cxn ang="0">
                <a:pos x="connisteX2" y="connsiteY2"/>
              </a:cxn>
              <a:cxn ang="0">
                <a:pos x="connisteX3" y="connsiteY3"/>
              </a:cxn>
              <a:cxn ang="0">
                <a:pos x="connisteX4" y="connsiteY4"/>
              </a:cxn>
              <a:cxn ang="0">
                <a:pos x="connisteX5" y="connsiteY5"/>
              </a:cxn>
              <a:cxn ang="0">
                <a:pos x="connisteX6" y="connsiteY6"/>
              </a:cxn>
            </a:cxnLst>
            <a:pathLst>
              <a:path w="12191997" h="1828800">
                <a:moveTo>
                  <a:pt x="0" y="0"/>
                </a:moveTo>
                <a:lnTo>
                  <a:pt x="12191997" y="0"/>
                </a:lnTo>
                <a:lnTo>
                  <a:pt x="12191997" y="1320796"/>
                </a:lnTo>
                <a:cubicBezTo>
                  <a:pt x="12191997" y="1601352"/>
                  <a:pt x="11964558" y="1828800"/>
                  <a:pt x="11684002" y="1828800"/>
                </a:cubicBezTo>
                <a:lnTo>
                  <a:pt x="508004" y="1828800"/>
                </a:lnTo>
                <a:cubicBezTo>
                  <a:pt x="227439" y="1828800"/>
                  <a:pt x="0" y="1601352"/>
                  <a:pt x="0" y="1320796"/>
                </a:cubicBezTo>
                <a:lnTo>
                  <a:pt x="0" y="0"/>
                </a:lnTo>
                <a:close/>
              </a:path>
            </a:pathLst>
          </a:custGeom>
          <a:solidFill>
            <a:schemeClr val="accent3"/>
          </a:soli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任意多边形 3"/>
          <p:cNvSpPr/>
          <p:nvPr>
            <p:custDataLst>
              <p:tags r:id="rId2"/>
            </p:custDataLst>
          </p:nvPr>
        </p:nvSpPr>
        <p:spPr>
          <a:xfrm>
            <a:off x="9753603" y="0"/>
            <a:ext cx="2438400" cy="1116965"/>
          </a:xfrm>
          <a:custGeom>
            <a:avLst/>
            <a:gdLst>
              <a:gd name="connisteX0" fmla="*/ 0 w 2438403"/>
              <a:gd name="connsiteY0" fmla="*/ 0 h 1117597"/>
              <a:gd name="connisteX1" fmla="*/ 2438403 w 2438403"/>
              <a:gd name="connsiteY1" fmla="*/ 0 h 1117597"/>
              <a:gd name="connisteX2" fmla="*/ 2438403 w 2438403"/>
              <a:gd name="connsiteY2" fmla="*/ 939911 h 1117597"/>
              <a:gd name="connisteX3" fmla="*/ 1657112 w 2438403"/>
              <a:gd name="connsiteY3" fmla="*/ 1117597 h 1117597"/>
              <a:gd name="connisteX4" fmla="*/ 0 w 2438403"/>
              <a:gd name="connsiteY4" fmla="*/ 0 h 1117597"/>
            </a:gdLst>
            <a:ahLst/>
            <a:cxnLst>
              <a:cxn ang="0">
                <a:pos x="connisteX0" y="connsiteY0"/>
              </a:cxn>
              <a:cxn ang="0">
                <a:pos x="connisteX1" y="connsiteY1"/>
              </a:cxn>
              <a:cxn ang="0">
                <a:pos x="connisteX2" y="connsiteY2"/>
              </a:cxn>
              <a:cxn ang="0">
                <a:pos x="connisteX3" y="connsiteY3"/>
              </a:cxn>
              <a:cxn ang="0">
                <a:pos x="connisteX4" y="connsiteY4"/>
              </a:cxn>
            </a:cxnLst>
            <a:pathLst>
              <a:path w="2438403" h="1117598">
                <a:moveTo>
                  <a:pt x="0" y="0"/>
                </a:moveTo>
                <a:lnTo>
                  <a:pt x="2438403" y="0"/>
                </a:lnTo>
                <a:lnTo>
                  <a:pt x="2438403" y="939912"/>
                </a:lnTo>
                <a:cubicBezTo>
                  <a:pt x="2202634" y="1053709"/>
                  <a:pt x="1937458" y="1117598"/>
                  <a:pt x="1657112" y="1117598"/>
                </a:cubicBezTo>
                <a:cubicBezTo>
                  <a:pt x="901790" y="1117598"/>
                  <a:pt x="256626" y="653805"/>
                  <a:pt x="0" y="0"/>
                </a:cubicBezTo>
                <a:close/>
              </a:path>
            </a:pathLst>
          </a:custGeom>
          <a:gradFill>
            <a:gsLst>
              <a:gs pos="0">
                <a:schemeClr val="accent6"/>
              </a:gs>
              <a:gs pos="100000">
                <a:schemeClr val="accent4"/>
              </a:gs>
            </a:gsLst>
            <a:lin ang="5400000"/>
          </a:gradFill>
          <a:ln w="0">
            <a:noFill/>
          </a:ln>
          <a:extLst>
            <a:ext uri="{91240B29-F687-4F45-9708-019B960494DF}">
              <a14:hiddenLine xmlns:a14="http://schemas.microsoft.com/office/drawing/2010/main" w="0">
                <a:pattFill prst="pct5">
                  <a:fgClr>
                    <a:schemeClr val="accent1">
                      <a:lumMod val="75000"/>
                    </a:schemeClr>
                  </a:fgClr>
                </a:pattFill>
              </a14:hiddenLine>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3"/>
            </p:custDataLst>
          </p:nvPr>
        </p:nvSpPr>
        <p:spPr>
          <a:xfrm>
            <a:off x="515620" y="598170"/>
            <a:ext cx="6910705" cy="898525"/>
          </a:xfrm>
          <a:prstGeom prst="rect">
            <a:avLst/>
          </a:prstGeom>
          <a:noFill/>
        </p:spPr>
        <p:txBody>
          <a:bodyPr wrap="square" lIns="0" tIns="0" rIns="0" bIns="0" rtlCol="0" anchor="t">
            <a:noAutofit/>
          </a:bodyPr>
          <a:p>
            <a:pPr algn="l">
              <a:lnSpc>
                <a:spcPct val="114000"/>
              </a:lnSpc>
            </a:pPr>
            <a:r>
              <a:rPr lang="zh-CN" altLang="en-US" sz="3600">
                <a:solidFill>
                  <a:schemeClr val="tx1"/>
                </a:solidFill>
                <a:latin typeface="Microsoft YaHei UI" panose="020B0503020204020204" charset="-122"/>
                <a:ea typeface="Microsoft YaHei UI" panose="020B0503020204020204" charset="-122"/>
              </a:rPr>
              <a:t>政府信息管理情况</a:t>
            </a:r>
            <a:endParaRPr lang="zh-CN" altLang="en-US" sz="3600">
              <a:solidFill>
                <a:schemeClr val="tx1"/>
              </a:solidFill>
              <a:latin typeface="Microsoft YaHei UI" panose="020B0503020204020204" charset="-122"/>
              <a:ea typeface="Microsoft YaHei UI" panose="020B0503020204020204" charset="-122"/>
            </a:endParaRPr>
          </a:p>
        </p:txBody>
      </p:sp>
      <p:sp>
        <p:nvSpPr>
          <p:cNvPr id="9" name="文本框 8"/>
          <p:cNvSpPr txBox="1"/>
          <p:nvPr>
            <p:custDataLst>
              <p:tags r:id="rId4"/>
            </p:custDataLst>
          </p:nvPr>
        </p:nvSpPr>
        <p:spPr>
          <a:xfrm>
            <a:off x="609600" y="1751965"/>
            <a:ext cx="10947400" cy="1249045"/>
          </a:xfrm>
          <a:prstGeom prst="rect">
            <a:avLst/>
          </a:prstGeom>
          <a:noFill/>
        </p:spPr>
        <p:txBody>
          <a:bodyPr wrap="square" lIns="0" tIns="0" rIns="0" bIns="0" rtlCol="0" anchor="t">
            <a:noAutofit/>
          </a:bodyPr>
          <a:p>
            <a:pPr algn="l">
              <a:lnSpc>
                <a:spcPct val="125000"/>
              </a:lnSpc>
            </a:pPr>
            <a:r>
              <a:rPr lang="zh-CN" altLang="en-US">
                <a:solidFill>
                  <a:schemeClr val="tx1"/>
                </a:solidFill>
                <a:latin typeface="Microsoft YaHei UI" panose="020B0503020204020204" charset="-122"/>
                <a:ea typeface="Microsoft YaHei UI" panose="020B0503020204020204" charset="-122"/>
              </a:rPr>
              <a:t>嘉祥县信访局明确由办公室负责政府信息管理工作，严格执行政府信息公开审批程序，在强化公开信息内容管理的同时，进一步落实保密审查制度，按照“谁公开谁审查”原则，明确分管领导、科室、人员在信息公开各环节的审查责任，进一步保障了信息公开的安全性。</a:t>
            </a:r>
            <a:endParaRPr lang="zh-CN" altLang="en-US">
              <a:solidFill>
                <a:schemeClr val="tx1"/>
              </a:solidFill>
              <a:latin typeface="Microsoft YaHei UI" panose="020B0503020204020204" charset="-122"/>
              <a:ea typeface="Microsoft YaHei UI" panose="020B0503020204020204" charset="-122"/>
            </a:endParaRPr>
          </a:p>
        </p:txBody>
      </p:sp>
      <p:sp>
        <p:nvSpPr>
          <p:cNvPr id="10" name="文本框 9"/>
          <p:cNvSpPr txBox="1"/>
          <p:nvPr/>
        </p:nvSpPr>
        <p:spPr>
          <a:xfrm>
            <a:off x="-5715" y="3001645"/>
            <a:ext cx="12132310" cy="814070"/>
          </a:xfrm>
          <a:prstGeom prst="rect">
            <a:avLst/>
          </a:prstGeom>
          <a:solidFill>
            <a:schemeClr val="accent3"/>
          </a:solidFill>
        </p:spPr>
        <p:txBody>
          <a:bodyPr wrap="square" rtlCol="0">
            <a:noAutofit/>
          </a:bodyPr>
          <a:p>
            <a:r>
              <a:rPr lang="en-US" altLang="zh-CN" sz="3600">
                <a:latin typeface="Microsoft YaHei UI" panose="020B0503020204020204" charset="-122"/>
                <a:ea typeface="Microsoft YaHei UI" panose="020B0503020204020204" charset="-122"/>
                <a:sym typeface="+mn-ea"/>
              </a:rPr>
              <a:t>   </a:t>
            </a:r>
            <a:r>
              <a:rPr lang="zh-CN" altLang="en-US" sz="3600">
                <a:latin typeface="Microsoft YaHei UI" panose="020B0503020204020204" charset="-122"/>
                <a:ea typeface="Microsoft YaHei UI" panose="020B0503020204020204" charset="-122"/>
                <a:sym typeface="+mn-ea"/>
              </a:rPr>
              <a:t>政府信息公开平台建设情况</a:t>
            </a:r>
            <a:endParaRPr lang="zh-CN" altLang="en-US" sz="3600">
              <a:solidFill>
                <a:schemeClr val="tx1"/>
              </a:solidFill>
              <a:latin typeface="Microsoft YaHei UI" panose="020B0503020204020204" charset="-122"/>
              <a:ea typeface="Microsoft YaHei UI" panose="020B0503020204020204" charset="-122"/>
            </a:endParaRPr>
          </a:p>
          <a:p>
            <a:endParaRPr lang="zh-CN" altLang="en-US" sz="3600">
              <a:solidFill>
                <a:schemeClr val="tx1"/>
              </a:solidFill>
              <a:latin typeface="Microsoft YaHei UI" panose="020B0503020204020204" charset="-122"/>
              <a:ea typeface="Microsoft YaHei UI" panose="020B0503020204020204" charset="-122"/>
            </a:endParaRPr>
          </a:p>
        </p:txBody>
      </p:sp>
      <p:sp>
        <p:nvSpPr>
          <p:cNvPr id="11" name="文本框 10"/>
          <p:cNvSpPr txBox="1"/>
          <p:nvPr/>
        </p:nvSpPr>
        <p:spPr>
          <a:xfrm>
            <a:off x="506730" y="3903345"/>
            <a:ext cx="11041380" cy="760730"/>
          </a:xfrm>
          <a:prstGeom prst="rect">
            <a:avLst/>
          </a:prstGeom>
          <a:noFill/>
        </p:spPr>
        <p:txBody>
          <a:bodyPr wrap="square" rtlCol="0">
            <a:noAutofit/>
          </a:bodyPr>
          <a:p>
            <a:r>
              <a:rPr lang="zh-CN" altLang="en-US">
                <a:latin typeface="Microsoft YaHei UI" panose="020B0503020204020204" charset="-122"/>
                <a:ea typeface="Microsoft YaHei UI" panose="020B0503020204020204" charset="-122"/>
                <a:sym typeface="+mn-ea"/>
              </a:rPr>
              <a:t>嘉祥县信访局坚持以嘉祥县政府网站作为信息公开的主要平台，动态更新政府信息公开指南，确保政府信息更新及时。结合《信访工作条例》宣传月等线下宣传活动，进一步拓宽信访工作信息公开渠道。</a:t>
            </a:r>
            <a:endParaRPr lang="zh-CN" altLang="en-US"/>
          </a:p>
        </p:txBody>
      </p:sp>
      <p:sp>
        <p:nvSpPr>
          <p:cNvPr id="12" name="文本框 11"/>
          <p:cNvSpPr txBox="1"/>
          <p:nvPr>
            <p:custDataLst>
              <p:tags r:id="rId5"/>
            </p:custDataLst>
          </p:nvPr>
        </p:nvSpPr>
        <p:spPr>
          <a:xfrm>
            <a:off x="1270" y="4799965"/>
            <a:ext cx="12125960" cy="869950"/>
          </a:xfrm>
          <a:prstGeom prst="rect">
            <a:avLst/>
          </a:prstGeom>
          <a:solidFill>
            <a:schemeClr val="accent5">
              <a:lumMod val="20000"/>
              <a:lumOff val="80000"/>
            </a:schemeClr>
          </a:solidFill>
        </p:spPr>
        <p:txBody>
          <a:bodyPr wrap="square" lIns="0" tIns="0" rIns="0" bIns="0" rtlCol="0" anchor="t">
            <a:noAutofit/>
          </a:bodyPr>
          <a:p>
            <a:pPr algn="l">
              <a:lnSpc>
                <a:spcPct val="114000"/>
              </a:lnSpc>
            </a:pPr>
            <a:r>
              <a:rPr lang="en-US" altLang="zh-CN" sz="3600">
                <a:solidFill>
                  <a:schemeClr val="tx1"/>
                </a:solidFill>
                <a:latin typeface="Microsoft YaHei UI" panose="020B0503020204020204" charset="-122"/>
                <a:ea typeface="Microsoft YaHei UI" panose="020B0503020204020204" charset="-122"/>
              </a:rPr>
              <a:t>   </a:t>
            </a:r>
            <a:r>
              <a:rPr lang="zh-CN" altLang="en-US" sz="3600">
                <a:solidFill>
                  <a:schemeClr val="tx1"/>
                </a:solidFill>
                <a:latin typeface="Microsoft YaHei UI" panose="020B0503020204020204" charset="-122"/>
                <a:ea typeface="Microsoft YaHei UI" panose="020B0503020204020204" charset="-122"/>
              </a:rPr>
              <a:t>监督保障情况</a:t>
            </a:r>
            <a:endParaRPr lang="zh-CN" altLang="en-US" sz="3600">
              <a:solidFill>
                <a:schemeClr val="tx1"/>
              </a:solidFill>
              <a:latin typeface="Microsoft YaHei UI" panose="020B0503020204020204" charset="-122"/>
              <a:ea typeface="Microsoft YaHei UI" panose="020B0503020204020204" charset="-122"/>
            </a:endParaRPr>
          </a:p>
        </p:txBody>
      </p:sp>
      <p:sp>
        <p:nvSpPr>
          <p:cNvPr id="16" name="文本框 15"/>
          <p:cNvSpPr txBox="1"/>
          <p:nvPr>
            <p:custDataLst>
              <p:tags r:id="rId6"/>
            </p:custDataLst>
          </p:nvPr>
        </p:nvSpPr>
        <p:spPr>
          <a:xfrm>
            <a:off x="567690" y="5700395"/>
            <a:ext cx="10989310" cy="741045"/>
          </a:xfrm>
          <a:prstGeom prst="rect">
            <a:avLst/>
          </a:prstGeom>
          <a:noFill/>
        </p:spPr>
        <p:txBody>
          <a:bodyPr wrap="square" lIns="0" tIns="0" rIns="0" bIns="0" rtlCol="0" anchor="t">
            <a:noAutofit/>
          </a:bodyPr>
          <a:p>
            <a:pPr algn="l">
              <a:lnSpc>
                <a:spcPct val="125000"/>
              </a:lnSpc>
            </a:pPr>
            <a:r>
              <a:rPr lang="zh-CN" altLang="en-US">
                <a:solidFill>
                  <a:schemeClr val="tx1"/>
                </a:solidFill>
                <a:latin typeface="Microsoft YaHei UI" panose="020B0503020204020204" charset="-122"/>
                <a:ea typeface="Microsoft YaHei UI" panose="020B0503020204020204" charset="-122"/>
              </a:rPr>
              <a:t>2024年度，嘉祥县信访局及时充实调整信息公开工作领导小组成员，明确局办公室负责政务公开工作的业务指导和督促落实，动态调整信息公开指南1次，开展业务培训2场次，确保县信访局信息公开工作顺利开展。</a:t>
            </a:r>
            <a:endParaRPr lang="zh-CN" altLang="en-US">
              <a:solidFill>
                <a:schemeClr val="tx1"/>
              </a:solidFill>
              <a:latin typeface="Microsoft YaHei UI" panose="020B0503020204020204" charset="-122"/>
              <a:ea typeface="Microsoft YaHei UI" panose="020B0503020204020204" charset="-122"/>
            </a:endParaRPr>
          </a:p>
        </p:txBody>
      </p:sp>
    </p:spTree>
    <p:custDataLst>
      <p:tags r:id="rId7"/>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3"/>
            <p:custDataLst>
              <p:tags r:id="rId1"/>
            </p:custDataLst>
          </p:nvPr>
        </p:nvSpPr>
        <p:spPr/>
        <p:txBody>
          <a:bodyPr/>
          <a:p>
            <a:r>
              <a:rPr lang="zh-CN" altLang="en-US" sz="4200"/>
              <a:t>主动公开政府信息情况</a:t>
            </a:r>
            <a:endParaRPr lang="zh-CN" altLang="en-US" sz="4200"/>
          </a:p>
        </p:txBody>
      </p:sp>
      <p:sp>
        <p:nvSpPr>
          <p:cNvPr id="3" name="文本占位符 2"/>
          <p:cNvSpPr>
            <a:spLocks noGrp="1"/>
          </p:cNvSpPr>
          <p:nvPr>
            <p:ph type="body" idx="14"/>
            <p:custDataLst>
              <p:tags r:id="rId2"/>
            </p:custDataLst>
          </p:nvPr>
        </p:nvSpPr>
        <p:spPr/>
        <p:txBody>
          <a:bodyPr/>
          <a:p>
            <a:r>
              <a:rPr lang="zh-CN" altLang="en-US"/>
              <a:t>02</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 name="内容占位符 4"/>
          <p:cNvPicPr>
            <a:picLocks noChangeAspect="1"/>
          </p:cNvPicPr>
          <p:nvPr>
            <p:ph idx="1"/>
          </p:nvPr>
        </p:nvPicPr>
        <p:blipFill>
          <a:blip r:embed="rId1"/>
          <a:stretch>
            <a:fillRect/>
          </a:stretch>
        </p:blipFill>
        <p:spPr>
          <a:xfrm>
            <a:off x="1595120" y="826135"/>
            <a:ext cx="9082405" cy="512953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ctrTitle" idx="13"/>
            <p:custDataLst>
              <p:tags r:id="rId1"/>
            </p:custDataLst>
          </p:nvPr>
        </p:nvSpPr>
        <p:spPr/>
        <p:txBody>
          <a:bodyPr/>
          <a:p>
            <a:r>
              <a:rPr lang="zh-CN" altLang="en-US" sz="2700"/>
              <a:t>收到和处理政府信息公开申请情况</a:t>
            </a:r>
            <a:endParaRPr lang="zh-CN" altLang="en-US" sz="2700"/>
          </a:p>
        </p:txBody>
      </p:sp>
      <p:sp>
        <p:nvSpPr>
          <p:cNvPr id="3" name="文本占位符 2"/>
          <p:cNvSpPr>
            <a:spLocks noGrp="1"/>
          </p:cNvSpPr>
          <p:nvPr>
            <p:ph type="body" idx="14"/>
            <p:custDataLst>
              <p:tags r:id="rId2"/>
            </p:custDataLst>
          </p:nvPr>
        </p:nvSpPr>
        <p:spPr/>
        <p:txBody>
          <a:bodyPr/>
          <a:p>
            <a:r>
              <a:rPr lang="zh-CN" altLang="en-US"/>
              <a:t>03</a:t>
            </a:r>
            <a:endParaRPr lang="zh-CN" altLang="en-US"/>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med" p14:dur="699">
        <p:fade/>
      </p:transition>
    </mc:Choice>
    <mc:Fallback>
      <p:transition spd="med">
        <p:fade/>
      </p:transition>
    </mc:Fallback>
  </mc:AlternateContent>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31.xml><?xml version="1.0" encoding="utf-8"?>
<p:tagLst xmlns:p="http://schemas.openxmlformats.org/presentationml/2006/main">
  <p:tag name="KSO_WM_BEAUTIFY_FLAG" val="#wm#"/>
  <p:tag name="KSO_WM_UNIT_INDEX" val="1"/>
  <p:tag name="KSO_WM_UNIT_TYPE" val="i"/>
</p:tagLst>
</file>

<file path=ppt/tags/tag132.xml><?xml version="1.0" encoding="utf-8"?>
<p:tagLst xmlns:p="http://schemas.openxmlformats.org/presentationml/2006/main">
  <p:tag name="KSO_WM_BEAUTIFY_FLAG" val="#wm#"/>
  <p:tag name="KSO_WM_UNIT_INDEX" val="2"/>
  <p:tag name="KSO_WM_UNIT_TYPE" val="i"/>
</p:tagLst>
</file>

<file path=ppt/tags/tag133.xml><?xml version="1.0" encoding="utf-8"?>
<p:tagLst xmlns:p="http://schemas.openxmlformats.org/presentationml/2006/main">
  <p:tag name="KSO_WM_BEAUTIFY_FLAG" val="#wm#"/>
  <p:tag name="KSO_WM_UNIT_INDEX" val="3"/>
  <p:tag name="KSO_WM_UNIT_TYPE" val="i"/>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36.xml><?xml version="1.0" encoding="utf-8"?>
<p:tagLst xmlns:p="http://schemas.openxmlformats.org/presentationml/2006/main">
  <p:tag name="KSO_WM_BEAUTIFY_FLAG" val="#wm#"/>
  <p:tag name="KSO_WM_UNIT_INDEX" val="4"/>
  <p:tag name="KSO_WM_UNIT_TYPE" val="i"/>
</p:tagLst>
</file>

<file path=ppt/tags/tag137.xml><?xml version="1.0" encoding="utf-8"?>
<p:tagLst xmlns:p="http://schemas.openxmlformats.org/presentationml/2006/main">
  <p:tag name="KSO_WM_BEAUTIFY_FLAG" val="#wm#"/>
  <p:tag name="KSO_WM_UNIT_INDEX" val="5"/>
  <p:tag name="KSO_WM_UNIT_TYPE" val="i"/>
</p:tagLst>
</file>

<file path=ppt/tags/tag138.xml><?xml version="1.0" encoding="utf-8"?>
<p:tagLst xmlns:p="http://schemas.openxmlformats.org/presentationml/2006/main">
  <p:tag name="KSO_WM_BEAUTIFY_FLAG" val="#wm#"/>
  <p:tag name="KSO_WM_UNIT_INDEX" val="6"/>
  <p:tag name="KSO_WM_UNIT_TYPE" val="i"/>
</p:tagLst>
</file>

<file path=ppt/tags/tag139.xml><?xml version="1.0" encoding="utf-8"?>
<p:tagLst xmlns:p="http://schemas.openxmlformats.org/presentationml/2006/main">
  <p:tag name="KSO_WM_BEAUTIFY_FLAG" val="#wm#"/>
  <p:tag name="KSO_WM_UNIT_INDEX" val="7"/>
  <p:tag name="KSO_WM_UNIT_TYPE" val="i"/>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41.xml><?xml version="1.0" encoding="utf-8"?>
<p:tagLst xmlns:p="http://schemas.openxmlformats.org/presentationml/2006/main">
  <p:tag name="KSO_WM_BEAUTIFY_FLAG" val="#wm#"/>
  <p:tag name="KSO_WM_UNIT_INDEX" val="1"/>
  <p:tag name="KSO_WM_UNIT_TYPE" val="a"/>
</p:tagLst>
</file>

<file path=ppt/tags/tag142.xml><?xml version="1.0" encoding="utf-8"?>
<p:tagLst xmlns:p="http://schemas.openxmlformats.org/presentationml/2006/main">
  <p:tag name="KSO_WM_BEAUTIFY_FLAG" val="#wm#"/>
  <p:tag name="KSO_WM_UNIT_INDEX" val="1"/>
  <p:tag name="KSO_WM_UNIT_TYPE" val="b"/>
</p:tagLst>
</file>

<file path=ppt/tags/tag143.xml><?xml version="1.0" encoding="utf-8"?>
<p:tagLst xmlns:p="http://schemas.openxmlformats.org/presentationml/2006/main">
  <p:tag name="KSO_WM_BEAUTIFY_FLAG" val="#wm#"/>
  <p:tag name="KSO_WM_UNIT_INDEX" val="1"/>
  <p:tag name="KSO_WM_UNIT_TYPE" val="i"/>
</p:tagLst>
</file>

<file path=ppt/tags/tag144.xml><?xml version="1.0" encoding="utf-8"?>
<p:tagLst xmlns:p="http://schemas.openxmlformats.org/presentationml/2006/main">
  <p:tag name="KSO_WM_BEAUTIFY_FLAG" val="#wm#"/>
  <p:tag name="KSO_WM_UNIT_INDEX" val="1"/>
  <p:tag name="KSO_WM_UNIT_TYPE" val="a"/>
</p:tagLst>
</file>

<file path=ppt/tags/tag145.xml><?xml version="1.0" encoding="utf-8"?>
<p:tagLst xmlns:p="http://schemas.openxmlformats.org/presentationml/2006/main">
  <p:tag name="KSO_WM_BEAUTIFY_FLAG" val="#wm#"/>
  <p:tag name="KSO_WM_UNIT_INDEX" val="1"/>
  <p:tag name="KSO_WM_UNIT_TYPE" val="b"/>
</p:tagLst>
</file>

<file path=ppt/tags/tag146.xml><?xml version="1.0" encoding="utf-8"?>
<p:tagLst xmlns:p="http://schemas.openxmlformats.org/presentationml/2006/main">
  <p:tag name="KSO_WM_BEAUTIFY_FLAG" val="#wm#"/>
  <p:tag name="KSO_WM_UNIT_INDEX" val="2"/>
  <p:tag name="KSO_WM_UNIT_TYPE" val="i"/>
</p:tagLst>
</file>

<file path=ppt/tags/tag147.xml><?xml version="1.0" encoding="utf-8"?>
<p:tagLst xmlns:p="http://schemas.openxmlformats.org/presentationml/2006/main">
  <p:tag name="KSO_WM_BEAUTIFY_FLAG" val="#wm#"/>
  <p:tag name="KSO_WM_UNIT_INDEX" val="3"/>
  <p:tag name="KSO_WM_UNIT_TYPE" val="i"/>
</p:tagLst>
</file>

<file path=ppt/tags/tag148.xml><?xml version="1.0" encoding="utf-8"?>
<p:tagLst xmlns:p="http://schemas.openxmlformats.org/presentationml/2006/main">
  <p:tag name="KSO_WM_BEAUTIFY_FLAG" val="#wm#"/>
  <p:tag name="KSO_WM_UNIT_INDEX" val="4"/>
  <p:tag name="KSO_WM_UNIT_TYPE" val="i"/>
</p:tagLst>
</file>

<file path=ppt/tags/tag1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1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54.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 name="KSO_WM_TEMPLATE_STYLE_ID" val="8677e2cbf377cd36"/>
</p:tagLst>
</file>

<file path=ppt/tags/tag155.xml><?xml version="1.0" encoding="utf-8"?>
<p:tagLst xmlns:p="http://schemas.openxmlformats.org/presentationml/2006/main">
  <p:tag name="KSO_WM_BEAUTIFY_FLAG" val="#wm#"/>
  <p:tag name="KSO_WM_UNIT_INDEX" val="1"/>
  <p:tag name="KSO_WM_UNIT_TYPE" val="a"/>
</p:tagLst>
</file>

<file path=ppt/tags/tag156.xml><?xml version="1.0" encoding="utf-8"?>
<p:tagLst xmlns:p="http://schemas.openxmlformats.org/presentationml/2006/main">
  <p:tag name="KSO_WM_FIGMA_LIMIT" val=""/>
  <p:tag name="KSO_WM_FIGMA_SLIDE_GROUP" val="2"/>
  <p:tag name="KSO_WM_SLIDE_TYPE" val="title"/>
</p:tagLst>
</file>

<file path=ppt/tags/tag157.xml><?xml version="1.0" encoding="utf-8"?>
<p:tagLst xmlns:p="http://schemas.openxmlformats.org/presentationml/2006/main">
  <p:tag name="KSO_WM_BEAUTIFY_FLAG" val="#wm#"/>
  <p:tag name="KSO_WM_UNIT_INDEX" val="2"/>
  <p:tag name="KSO_WM_UNIT_TYPE" val="i"/>
</p:tagLst>
</file>

<file path=ppt/tags/tag158.xml><?xml version="1.0" encoding="utf-8"?>
<p:tagLst xmlns:p="http://schemas.openxmlformats.org/presentationml/2006/main">
  <p:tag name="KSO_WM_BEAUTIFY_FLAG" val="#wm#"/>
  <p:tag name="KSO_WM_UNIT_INDEX" val="3"/>
  <p:tag name="KSO_WM_UNIT_TYPE" val="i"/>
</p:tagLst>
</file>

<file path=ppt/tags/tag159.xml><?xml version="1.0" encoding="utf-8"?>
<p:tagLst xmlns:p="http://schemas.openxmlformats.org/presentationml/2006/main">
  <p:tag name="KSO_WM_BEAUTIFY_FLAG" val="#wm#"/>
  <p:tag name="KSO_WM_UNIT_INDEX" val="1"/>
  <p:tag name="KSO_WM_UNIT_PRESET_TEXT" val="单击此处添加标题内容"/>
  <p:tag name="KSO_WM_UNIT_TEXT_TYPE" val="1"/>
  <p:tag name="KSO_WM_UNIT_TYPE" val="a"/>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FIGMA_LIMIT" val=""/>
  <p:tag name="KSO_WM_FIGMA_SLIDE_GROUP" val="60"/>
  <p:tag name="KSO_WM_SLIDE_TYPE" val="text"/>
</p:tagLst>
</file>

<file path=ppt/tags/tag161.xml><?xml version="1.0" encoding="utf-8"?>
<p:tagLst xmlns:p="http://schemas.openxmlformats.org/presentationml/2006/main">
  <p:tag name="KSO_WM_BEAUTIFY_FLAG" val="#wm#"/>
  <p:tag name="KSO_WM_UNIT_INDEX" val="1"/>
  <p:tag name="KSO_WM_UNIT_TYPE" val="a"/>
</p:tagLst>
</file>

<file path=ppt/tags/tag162.xml><?xml version="1.0" encoding="utf-8"?>
<p:tagLst xmlns:p="http://schemas.openxmlformats.org/presentationml/2006/main">
  <p:tag name="KSO_WM_BEAUTIFY_FLAG" val="#wm#"/>
  <p:tag name="KSO_WM_UNIT_INDEX" val="1"/>
  <p:tag name="KSO_WM_UNIT_TYPE" val="b"/>
</p:tagLst>
</file>

<file path=ppt/tags/tag163.xml><?xml version="1.0" encoding="utf-8"?>
<p:tagLst xmlns:p="http://schemas.openxmlformats.org/presentationml/2006/main">
  <p:tag name="KSO_WM_BEAUTIFY_FLAG" val="#fgm#"/>
  <p:tag name="KSO_WM_DIAGRAM_GROUP_CODE" val="1"/>
  <p:tag name="KSO_WM_UNIT_INDEX" val="1_1_1"/>
  <p:tag name="KSO_WM_UNIT_SUBTYPE" val="d"/>
  <p:tag name="KSO_WM_UNIT_TYPE" val="l_h_i"/>
  <p:tag name="KSO_WM_UNIT_PRESET_TEXT" val="01"/>
</p:tagLst>
</file>

<file path=ppt/tags/tag164.xml><?xml version="1.0" encoding="utf-8"?>
<p:tagLst xmlns:p="http://schemas.openxmlformats.org/presentationml/2006/main">
  <p:tag name="KSO_WM_BEAUTIFY_FLAG" val="#fgm#"/>
  <p:tag name="KSO_WM_DIAGRAM_GROUP_CODE" val="1"/>
  <p:tag name="KSO_WM_UNIT_INDEX" val="1_1_2"/>
  <p:tag name="KSO_WM_UNIT_TYPE" val="l_h_i"/>
</p:tagLst>
</file>

<file path=ppt/tags/tag165.xml><?xml version="1.0" encoding="utf-8"?>
<p:tagLst xmlns:p="http://schemas.openxmlformats.org/presentationml/2006/main">
  <p:tag name="KSO_WM_BEAUTIFY_FLAG" val="#fgm#"/>
  <p:tag name="KSO_WM_DIAGRAM_GROUP_CODE" val="1"/>
  <p:tag name="KSO_WM_UNIT_INDEX" val="1_1_1"/>
  <p:tag name="KSO_WM_UNIT_PRESET_TEXT" val="单击此处添加项标题"/>
  <p:tag name="KSO_WM_UNIT_TEXT_TYPE" val="1"/>
  <p:tag name="KSO_WM_UNIT_TYPE" val="l_h_a"/>
</p:tagLst>
</file>

<file path=ppt/tags/tag166.xml><?xml version="1.0" encoding="utf-8"?>
<p:tagLst xmlns:p="http://schemas.openxmlformats.org/presentationml/2006/main">
  <p:tag name="KSO_WM_BEAUTIFY_FLAG" val="#fgm#"/>
  <p:tag name="KSO_WM_DIAGRAM_GROUP_CODE" val="1"/>
  <p:tag name="KSO_WM_UNIT_INDEX" val="1_2_1"/>
  <p:tag name="KSO_WM_UNIT_SUBTYPE" val="d"/>
  <p:tag name="KSO_WM_UNIT_TYPE" val="l_h_i"/>
  <p:tag name="KSO_WM_UNIT_PRESET_TEXT" val="02"/>
</p:tagLst>
</file>

<file path=ppt/tags/tag167.xml><?xml version="1.0" encoding="utf-8"?>
<p:tagLst xmlns:p="http://schemas.openxmlformats.org/presentationml/2006/main">
  <p:tag name="KSO_WM_BEAUTIFY_FLAG" val="#fgm#"/>
  <p:tag name="KSO_WM_DIAGRAM_GROUP_CODE" val="1"/>
  <p:tag name="KSO_WM_UNIT_INDEX" val="1_2_2"/>
  <p:tag name="KSO_WM_UNIT_TYPE" val="l_h_i"/>
</p:tagLst>
</file>

<file path=ppt/tags/tag168.xml><?xml version="1.0" encoding="utf-8"?>
<p:tagLst xmlns:p="http://schemas.openxmlformats.org/presentationml/2006/main">
  <p:tag name="KSO_WM_BEAUTIFY_FLAG" val="#fgm#"/>
  <p:tag name="KSO_WM_DIAGRAM_GROUP_CODE" val="1"/>
  <p:tag name="KSO_WM_UNIT_INDEX" val="1_2_1"/>
  <p:tag name="KSO_WM_UNIT_PRESET_TEXT" val="单击此处添加项标题"/>
  <p:tag name="KSO_WM_UNIT_TEXT_TYPE" val="1"/>
  <p:tag name="KSO_WM_UNIT_TYPE" val="l_h_a"/>
</p:tagLst>
</file>

<file path=ppt/tags/tag169.xml><?xml version="1.0" encoding="utf-8"?>
<p:tagLst xmlns:p="http://schemas.openxmlformats.org/presentationml/2006/main">
  <p:tag name="KSO_WM_BEAUTIFY_FLAG" val="#fgm#"/>
  <p:tag name="KSO_WM_DIAGRAM_GROUP_CODE" val="1"/>
  <p:tag name="KSO_WM_UNIT_INDEX" val="1_3_1"/>
  <p:tag name="KSO_WM_UNIT_SUBTYPE" val="d"/>
  <p:tag name="KSO_WM_UNIT_TYPE" val="l_h_i"/>
  <p:tag name="KSO_WM_UNIT_PRESET_TEXT" val="03"/>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BEAUTIFY_FLAG" val="#fgm#"/>
  <p:tag name="KSO_WM_DIAGRAM_GROUP_CODE" val="1"/>
  <p:tag name="KSO_WM_UNIT_INDEX" val="1_3_2"/>
  <p:tag name="KSO_WM_UNIT_TYPE" val="l_h_i"/>
</p:tagLst>
</file>

<file path=ppt/tags/tag171.xml><?xml version="1.0" encoding="utf-8"?>
<p:tagLst xmlns:p="http://schemas.openxmlformats.org/presentationml/2006/main">
  <p:tag name="KSO_WM_BEAUTIFY_FLAG" val="#fgm#"/>
  <p:tag name="KSO_WM_DIAGRAM_GROUP_CODE" val="1"/>
  <p:tag name="KSO_WM_UNIT_INDEX" val="1_3_1"/>
  <p:tag name="KSO_WM_UNIT_PRESET_TEXT" val="单击此处添加项标题"/>
  <p:tag name="KSO_WM_UNIT_TEXT_TYPE" val="1"/>
  <p:tag name="KSO_WM_UNIT_TYPE" val="l_h_a"/>
</p:tagLst>
</file>

<file path=ppt/tags/tag172.xml><?xml version="1.0" encoding="utf-8"?>
<p:tagLst xmlns:p="http://schemas.openxmlformats.org/presentationml/2006/main">
  <p:tag name="KSO_WM_BEAUTIFY_FLAG" val="#fgm#"/>
  <p:tag name="KSO_WM_DIAGRAM_GROUP_CODE" val="1"/>
  <p:tag name="KSO_WM_UNIT_INDEX" val="1_4_1"/>
  <p:tag name="KSO_WM_UNIT_SUBTYPE" val="d"/>
  <p:tag name="KSO_WM_UNIT_TYPE" val="l_h_i"/>
  <p:tag name="KSO_WM_UNIT_PRESET_TEXT" val="04"/>
</p:tagLst>
</file>

<file path=ppt/tags/tag173.xml><?xml version="1.0" encoding="utf-8"?>
<p:tagLst xmlns:p="http://schemas.openxmlformats.org/presentationml/2006/main">
  <p:tag name="KSO_WM_BEAUTIFY_FLAG" val="#fgm#"/>
  <p:tag name="KSO_WM_DIAGRAM_GROUP_CODE" val="1"/>
  <p:tag name="KSO_WM_UNIT_INDEX" val="1_4_2"/>
  <p:tag name="KSO_WM_UNIT_TYPE" val="l_h_i"/>
</p:tagLst>
</file>

<file path=ppt/tags/tag174.xml><?xml version="1.0" encoding="utf-8"?>
<p:tagLst xmlns:p="http://schemas.openxmlformats.org/presentationml/2006/main">
  <p:tag name="KSO_WM_BEAUTIFY_FLAG" val="#fgm#"/>
  <p:tag name="KSO_WM_DIAGRAM_GROUP_CODE" val="1"/>
  <p:tag name="KSO_WM_UNIT_INDEX" val="1_4_1"/>
  <p:tag name="KSO_WM_UNIT_PRESET_TEXT" val="单击此处添加项标题"/>
  <p:tag name="KSO_WM_UNIT_TEXT_TYPE" val="1"/>
  <p:tag name="KSO_WM_UNIT_TYPE" val="l_h_a"/>
</p:tagLst>
</file>

<file path=ppt/tags/tag175.xml><?xml version="1.0" encoding="utf-8"?>
<p:tagLst xmlns:p="http://schemas.openxmlformats.org/presentationml/2006/main">
  <p:tag name="KSO_WM_BEAUTIFY_FLAG" val="#fgm#"/>
  <p:tag name="KSO_WM_DIAGRAM_GROUP_CODE" val="1"/>
  <p:tag name="KSO_WM_UNIT_INDEX" val="1_5_1"/>
  <p:tag name="KSO_WM_UNIT_SUBTYPE" val="d"/>
  <p:tag name="KSO_WM_UNIT_TYPE" val="l_h_i"/>
  <p:tag name="KSO_WM_UNIT_PRESET_TEXT" val="05"/>
</p:tagLst>
</file>

<file path=ppt/tags/tag176.xml><?xml version="1.0" encoding="utf-8"?>
<p:tagLst xmlns:p="http://schemas.openxmlformats.org/presentationml/2006/main">
  <p:tag name="KSO_WM_BEAUTIFY_FLAG" val="#fgm#"/>
  <p:tag name="KSO_WM_DIAGRAM_GROUP_CODE" val="1"/>
  <p:tag name="KSO_WM_UNIT_INDEX" val="1_5_2"/>
  <p:tag name="KSO_WM_UNIT_TYPE" val="l_h_i"/>
</p:tagLst>
</file>

<file path=ppt/tags/tag177.xml><?xml version="1.0" encoding="utf-8"?>
<p:tagLst xmlns:p="http://schemas.openxmlformats.org/presentationml/2006/main">
  <p:tag name="KSO_WM_BEAUTIFY_FLAG" val="#fgm#"/>
  <p:tag name="KSO_WM_DIAGRAM_GROUP_CODE" val="1"/>
  <p:tag name="KSO_WM_UNIT_INDEX" val="1_5_1"/>
  <p:tag name="KSO_WM_UNIT_PRESET_TEXT" val="单击此处添加项标题"/>
  <p:tag name="KSO_WM_UNIT_TEXT_TYPE" val="1"/>
  <p:tag name="KSO_WM_UNIT_TYPE" val="l_h_a"/>
</p:tagLst>
</file>

<file path=ppt/tags/tag178.xml><?xml version="1.0" encoding="utf-8"?>
<p:tagLst xmlns:p="http://schemas.openxmlformats.org/presentationml/2006/main">
  <p:tag name="KSO_WM_BEAUTIFY_FLAG" val="#fgm#"/>
  <p:tag name="KSO_WM_DIAGRAM_GROUP_CODE" val="1"/>
  <p:tag name="KSO_WM_UNIT_INDEX" val="1_6_1"/>
  <p:tag name="KSO_WM_UNIT_SUBTYPE" val="d"/>
  <p:tag name="KSO_WM_UNIT_TYPE" val="l_h_i"/>
  <p:tag name="KSO_WM_UNIT_PRESET_TEXT" val="06"/>
</p:tagLst>
</file>

<file path=ppt/tags/tag179.xml><?xml version="1.0" encoding="utf-8"?>
<p:tagLst xmlns:p="http://schemas.openxmlformats.org/presentationml/2006/main">
  <p:tag name="KSO_WM_BEAUTIFY_FLAG" val="#fgm#"/>
  <p:tag name="KSO_WM_DIAGRAM_GROUP_CODE" val="1"/>
  <p:tag name="KSO_WM_UNIT_INDEX" val="1_6_2"/>
  <p:tag name="KSO_WM_UNIT_TYPE" val="l_h_i"/>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BEAUTIFY_FLAG" val="#fgm#"/>
  <p:tag name="KSO_WM_DIAGRAM_GROUP_CODE" val="1"/>
  <p:tag name="KSO_WM_UNIT_INDEX" val="1_6_1"/>
  <p:tag name="KSO_WM_UNIT_PRESET_TEXT" val="单击此处添加项标题"/>
  <p:tag name="KSO_WM_UNIT_TEXT_TYPE" val="1"/>
  <p:tag name="KSO_WM_UNIT_TYPE" val="l_h_a"/>
</p:tagLst>
</file>

<file path=ppt/tags/tag181.xml><?xml version="1.0" encoding="utf-8"?>
<p:tagLst xmlns:p="http://schemas.openxmlformats.org/presentationml/2006/main">
  <p:tag name="KSO_WM_FIGMA_LIMIT" val=""/>
  <p:tag name="KSO_WM_FIGMA_SLIDE_GROUP" val="2"/>
  <p:tag name="KSO_WM_SLIDE_TYPE" val="contents"/>
</p:tagLst>
</file>

<file path=ppt/tags/tag182.xml><?xml version="1.0" encoding="utf-8"?>
<p:tagLst xmlns:p="http://schemas.openxmlformats.org/presentationml/2006/main">
  <p:tag name="KSO_WM_BEAUTIFY_FLAG" val="#wm#"/>
  <p:tag name="KSO_WM_UNIT_INDEX" val="1"/>
  <p:tag name="KSO_WM_UNIT_TYPE" val="a"/>
</p:tagLst>
</file>

<file path=ppt/tags/tag183.xml><?xml version="1.0" encoding="utf-8"?>
<p:tagLst xmlns:p="http://schemas.openxmlformats.org/presentationml/2006/main">
  <p:tag name="KSO_WM_BEAUTIFY_FLAG" val="#wm#"/>
  <p:tag name="KSO_WM_UNIT_INDEX" val="1"/>
  <p:tag name="KSO_WM_UNIT_TYPE" val="e"/>
</p:tagLst>
</file>

<file path=ppt/tags/tag184.xml><?xml version="1.0" encoding="utf-8"?>
<p:tagLst xmlns:p="http://schemas.openxmlformats.org/presentationml/2006/main">
  <p:tag name="KSO_WM_FIGMA_LIMIT" val=""/>
  <p:tag name="KSO_WM_FIGMA_SLIDE_GROUP" val="2"/>
  <p:tag name="KSO_WM_SLIDE_TYPE" val="sectionTitle"/>
</p:tagLst>
</file>

<file path=ppt/tags/tag185.xml><?xml version="1.0" encoding="utf-8"?>
<p:tagLst xmlns:p="http://schemas.openxmlformats.org/presentationml/2006/main">
  <p:tag name="KSO_WM_BEAUTIFY_FLAG" val="#wm#"/>
  <p:tag name="KSO_WM_UNIT_INDEX" val="1"/>
  <p:tag name="KSO_WM_UNIT_TYPE" val="i"/>
</p:tagLst>
</file>

<file path=ppt/tags/tag186.xml><?xml version="1.0" encoding="utf-8"?>
<p:tagLst xmlns:p="http://schemas.openxmlformats.org/presentationml/2006/main">
  <p:tag name="KSO_WM_BEAUTIFY_FLAG" val="#wm#"/>
  <p:tag name="KSO_WM_UNIT_INDEX" val="2"/>
  <p:tag name="KSO_WM_UNIT_TYPE" val="i"/>
</p:tagLst>
</file>

<file path=ppt/tags/tag187.xml><?xml version="1.0" encoding="utf-8"?>
<p:tagLst xmlns:p="http://schemas.openxmlformats.org/presentationml/2006/main">
  <p:tag name="KSO_WM_BEAUTIFY_FLAG" val="#wm#"/>
  <p:tag name="KSO_WM_UNIT_INDEX" val="3"/>
  <p:tag name="KSO_WM_UNIT_TYPE" val="i"/>
</p:tagLst>
</file>

<file path=ppt/tags/tag188.xml><?xml version="1.0" encoding="utf-8"?>
<p:tagLst xmlns:p="http://schemas.openxmlformats.org/presentationml/2006/main">
  <p:tag name="KSO_WM_BEAUTIFY_FLAG" val="#wm#"/>
  <p:tag name="KSO_WM_UNIT_INDEX" val="1"/>
  <p:tag name="KSO_WM_UNIT_PRESET_TEXT" val="单击此处添加标题内容"/>
  <p:tag name="KSO_WM_UNIT_TEXT_TYPE" val="1"/>
  <p:tag name="KSO_WM_UNIT_TYPE" val="a"/>
</p:tagLst>
</file>

<file path=ppt/tags/tag189.xml><?xml version="1.0" encoding="utf-8"?>
<p:tagLst xmlns:p="http://schemas.openxmlformats.org/presentationml/2006/main">
  <p:tag name="KSO_WM_BEAUTIFY_FLAG" val="#fgm#"/>
  <p:tag name="KSO_WM_DIAGRAM_GROUP_CODE" val="1"/>
  <p:tag name="KSO_WM_UNIT_INDEX" val="1_1_1"/>
  <p:tag name="KSO_WM_UNIT_TYPE" val="l_h_i"/>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BEAUTIFY_FLAG" val="#fgm#"/>
  <p:tag name="KSO_WM_DIAGRAM_GROUP_CODE" val="1"/>
  <p:tag name="KSO_WM_UNIT_INDEX" val="1_1_1"/>
  <p:tag name="KSO_WM_UNIT_PRESET_TEXT" val="单击此处输入项正文，文字是您思想的提炼，请尽量言简意赅的阐述观点。单击此处输入项正文，文字是您思想的提炼，请尽量言简意赅的阐述观点。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191.xml><?xml version="1.0" encoding="utf-8"?>
<p:tagLst xmlns:p="http://schemas.openxmlformats.org/presentationml/2006/main">
  <p:tag name="KSO_WM_FIGMA_LIMIT" val=""/>
  <p:tag name="KSO_WM_FIGMA_SLIDE_GROUP" val="60"/>
  <p:tag name="KSO_WM_SLIDE_TYPE" val="text"/>
</p:tagLst>
</file>

<file path=ppt/tags/tag192.xml><?xml version="1.0" encoding="utf-8"?>
<p:tagLst xmlns:p="http://schemas.openxmlformats.org/presentationml/2006/main">
  <p:tag name="KSO_WM_BEAUTIFY_FLAG" val="#wm#"/>
  <p:tag name="KSO_WM_UNIT_INDEX" val="1"/>
  <p:tag name="KSO_WM_UNIT_TYPE" val="i"/>
</p:tagLst>
</file>

<file path=ppt/tags/tag193.xml><?xml version="1.0" encoding="utf-8"?>
<p:tagLst xmlns:p="http://schemas.openxmlformats.org/presentationml/2006/main">
  <p:tag name="KSO_WM_BEAUTIFY_FLAG" val="#wm#"/>
  <p:tag name="KSO_WM_UNIT_INDEX" val="3"/>
  <p:tag name="KSO_WM_UNIT_TYPE" val="i"/>
</p:tagLst>
</file>

<file path=ppt/tags/tag194.xml><?xml version="1.0" encoding="utf-8"?>
<p:tagLst xmlns:p="http://schemas.openxmlformats.org/presentationml/2006/main">
  <p:tag name="KSO_WM_BEAUTIFY_FLAG" val="#wm#"/>
  <p:tag name="KSO_WM_UNIT_INDEX" val="1"/>
  <p:tag name="KSO_WM_UNIT_PRESET_TEXT" val="单击此处添加标题内容"/>
  <p:tag name="KSO_WM_UNIT_TEXT_TYPE" val="1"/>
  <p:tag name="KSO_WM_UNIT_TYPE" val="a"/>
</p:tagLst>
</file>

<file path=ppt/tags/tag195.xml><?xml version="1.0" encoding="utf-8"?>
<p:tagLst xmlns:p="http://schemas.openxmlformats.org/presentationml/2006/main">
  <p:tag name="KSO_WM_BEAUTIFY_FLAG" val="#fgm#"/>
  <p:tag name="KSO_WM_DIAGRAM_GROUP_CODE" val="1"/>
  <p:tag name="KSO_WM_UNIT_INDEX" val="1_1_1"/>
  <p:tag name="KSO_WM_UNIT_PRESET_TEXT" val="单击此处输入项正文，文字是您思想的提炼，请尽量言简意赅的阐述观点。单击此处输入项正文，文字是您思想的提炼，请尽量言简意赅的阐述观点。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196.xml><?xml version="1.0" encoding="utf-8"?>
<p:tagLst xmlns:p="http://schemas.openxmlformats.org/presentationml/2006/main">
  <p:tag name="KSO_WM_BEAUTIFY_FLAG" val="#wm#"/>
  <p:tag name="KSO_WM_UNIT_INDEX" val="1"/>
  <p:tag name="KSO_WM_UNIT_PRESET_TEXT" val="单击此处添加标题内容"/>
  <p:tag name="KSO_WM_UNIT_TEXT_TYPE" val="1"/>
  <p:tag name="KSO_WM_UNIT_TYPE" val="a"/>
</p:tagLst>
</file>

<file path=ppt/tags/tag197.xml><?xml version="1.0" encoding="utf-8"?>
<p:tagLst xmlns:p="http://schemas.openxmlformats.org/presentationml/2006/main">
  <p:tag name="KSO_WM_BEAUTIFY_FLAG" val="#fgm#"/>
  <p:tag name="KSO_WM_DIAGRAM_GROUP_CODE" val="1"/>
  <p:tag name="KSO_WM_UNIT_INDEX" val="1_1_1"/>
  <p:tag name="KSO_WM_UNIT_PRESET_TEXT" val="单击此处输入项正文，文字是您思想的提炼，请尽量言简意赅的阐述观点。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198.xml><?xml version="1.0" encoding="utf-8"?>
<p:tagLst xmlns:p="http://schemas.openxmlformats.org/presentationml/2006/main">
  <p:tag name="KSO_WM_FIGMA_LIMIT" val=""/>
  <p:tag name="KSO_WM_FIGMA_SLIDE_GROUP" val="64"/>
  <p:tag name="KSO_WM_SLIDE_TYPE" val="text"/>
</p:tagLst>
</file>

<file path=ppt/tags/tag199.xml><?xml version="1.0" encoding="utf-8"?>
<p:tagLst xmlns:p="http://schemas.openxmlformats.org/presentationml/2006/main">
  <p:tag name="KSO_WM_BEAUTIFY_FLAG" val="#wm#"/>
  <p:tag name="KSO_WM_UNIT_INDEX" val="1"/>
  <p:tag name="KSO_WM_UNIT_TYPE" val="a"/>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BEAUTIFY_FLAG" val="#wm#"/>
  <p:tag name="KSO_WM_UNIT_INDEX" val="1"/>
  <p:tag name="KSO_WM_UNIT_TYPE" val="e"/>
</p:tagLst>
</file>

<file path=ppt/tags/tag201.xml><?xml version="1.0" encoding="utf-8"?>
<p:tagLst xmlns:p="http://schemas.openxmlformats.org/presentationml/2006/main">
  <p:tag name="KSO_WM_FIGMA_LIMIT" val=""/>
  <p:tag name="KSO_WM_FIGMA_SLIDE_GROUP" val="2"/>
  <p:tag name="KSO_WM_SLIDE_TYPE" val="sectionTitle"/>
</p:tagLst>
</file>

<file path=ppt/tags/tag202.xml><?xml version="1.0" encoding="utf-8"?>
<p:tagLst xmlns:p="http://schemas.openxmlformats.org/presentationml/2006/main">
  <p:tag name="KSO_WM_BEAUTIFY_FLAG" val="#wm#"/>
  <p:tag name="KSO_WM_UNIT_INDEX" val="1"/>
  <p:tag name="KSO_WM_UNIT_TYPE" val="a"/>
</p:tagLst>
</file>

<file path=ppt/tags/tag203.xml><?xml version="1.0" encoding="utf-8"?>
<p:tagLst xmlns:p="http://schemas.openxmlformats.org/presentationml/2006/main">
  <p:tag name="KSO_WM_BEAUTIFY_FLAG" val="#wm#"/>
  <p:tag name="KSO_WM_UNIT_INDEX" val="1"/>
  <p:tag name="KSO_WM_UNIT_TYPE" val="e"/>
</p:tagLst>
</file>

<file path=ppt/tags/tag204.xml><?xml version="1.0" encoding="utf-8"?>
<p:tagLst xmlns:p="http://schemas.openxmlformats.org/presentationml/2006/main">
  <p:tag name="KSO_WM_FIGMA_LIMIT" val=""/>
  <p:tag name="KSO_WM_FIGMA_SLIDE_GROUP" val="2"/>
  <p:tag name="KSO_WM_SLIDE_TYPE" val="sectionTitle"/>
</p:tagLst>
</file>

<file path=ppt/tags/tag205.xml><?xml version="1.0" encoding="utf-8"?>
<p:tagLst xmlns:p="http://schemas.openxmlformats.org/presentationml/2006/main">
  <p:tag name="KSO_WM_BEAUTIFY_FLAG" val="#wm#"/>
  <p:tag name="KSO_WM_UNIT_INDEX" val="1"/>
  <p:tag name="KSO_WM_UNIT_TYPE" val="a"/>
</p:tagLst>
</file>

<file path=ppt/tags/tag206.xml><?xml version="1.0" encoding="utf-8"?>
<p:tagLst xmlns:p="http://schemas.openxmlformats.org/presentationml/2006/main">
  <p:tag name="KSO_WM_BEAUTIFY_FLAG" val="#wm#"/>
  <p:tag name="KSO_WM_UNIT_INDEX" val="1"/>
  <p:tag name="KSO_WM_UNIT_TYPE" val="e"/>
</p:tagLst>
</file>

<file path=ppt/tags/tag207.xml><?xml version="1.0" encoding="utf-8"?>
<p:tagLst xmlns:p="http://schemas.openxmlformats.org/presentationml/2006/main">
  <p:tag name="KSO_WM_FIGMA_LIMIT" val=""/>
  <p:tag name="KSO_WM_FIGMA_SLIDE_GROUP" val="2"/>
  <p:tag name="KSO_WM_SLIDE_TYPE" val="sectionTitle"/>
</p:tagLst>
</file>

<file path=ppt/tags/tag208.xml><?xml version="1.0" encoding="utf-8"?>
<p:tagLst xmlns:p="http://schemas.openxmlformats.org/presentationml/2006/main">
  <p:tag name="KSO_WM_BEAUTIFY_FLAG" val="#wm#"/>
  <p:tag name="KSO_WM_UNIT_INDEX" val="1"/>
  <p:tag name="KSO_WM_UNIT_TYPE" val="a"/>
</p:tagLst>
</file>

<file path=ppt/tags/tag209.xml><?xml version="1.0" encoding="utf-8"?>
<p:tagLst xmlns:p="http://schemas.openxmlformats.org/presentationml/2006/main">
  <p:tag name="KSO_WM_BEAUTIFY_FLAG" val="#wm#"/>
  <p:tag name="KSO_WM_UNIT_INDEX" val="1"/>
  <p:tag name="KSO_WM_UNIT_TYPE" val="e"/>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FIGMA_LIMIT" val=""/>
  <p:tag name="KSO_WM_FIGMA_SLIDE_GROUP" val="2"/>
  <p:tag name="KSO_WM_SLIDE_TYPE" val="sectionTitle"/>
</p:tagLst>
</file>

<file path=ppt/tags/tag211.xml><?xml version="1.0" encoding="utf-8"?>
<p:tagLst xmlns:p="http://schemas.openxmlformats.org/presentationml/2006/main">
  <p:tag name="KSO_WM_BEAUTIFY_FLAG" val="#wm#"/>
  <p:tag name="KSO_WM_UNIT_INDEX" val="1"/>
  <p:tag name="KSO_WM_UNIT_TYPE" val="i"/>
</p:tagLst>
</file>

<file path=ppt/tags/tag212.xml><?xml version="1.0" encoding="utf-8"?>
<p:tagLst xmlns:p="http://schemas.openxmlformats.org/presentationml/2006/main">
  <p:tag name="KSO_WM_BEAUTIFY_FLAG" val="#wm#"/>
  <p:tag name="KSO_WM_UNIT_INDEX" val="2"/>
  <p:tag name="KSO_WM_UNIT_TYPE" val="i"/>
</p:tagLst>
</file>

<file path=ppt/tags/tag213.xml><?xml version="1.0" encoding="utf-8"?>
<p:tagLst xmlns:p="http://schemas.openxmlformats.org/presentationml/2006/main">
  <p:tag name="KSO_WM_BEAUTIFY_FLAG" val="#fgm#"/>
  <p:tag name="KSO_WM_DIAGRAM_GROUP_CODE" val="1"/>
  <p:tag name="KSO_WM_UNIT_INDEX" val="1_1_1"/>
  <p:tag name="KSO_WM_UNIT_TYPE" val="l_h_i"/>
</p:tagLst>
</file>

<file path=ppt/tags/tag214.xml><?xml version="1.0" encoding="utf-8"?>
<p:tagLst xmlns:p="http://schemas.openxmlformats.org/presentationml/2006/main">
  <p:tag name="KSO_WM_BEAUTIFY_FLAG" val="#fgm#"/>
  <p:tag name="KSO_WM_DIAGRAM_GROUP_CODE" val="1"/>
  <p:tag name="KSO_WM_UNIT_INDEX" val="1_2_1"/>
  <p:tag name="KSO_WM_UNIT_TYPE" val="l_h_i"/>
</p:tagLst>
</file>

<file path=ppt/tags/tag215.xml><?xml version="1.0" encoding="utf-8"?>
<p:tagLst xmlns:p="http://schemas.openxmlformats.org/presentationml/2006/main">
  <p:tag name="KSO_WM_BEAUTIFY_FLAG" val="#fgm#"/>
  <p:tag name="KSO_WM_DIAGRAM_GROUP_CODE" val="1"/>
  <p:tag name="KSO_WM_UNIT_INDEX" val="1_1_1"/>
  <p:tag name="KSO_WM_UNIT_PRESET_TEXT" val="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216.xml><?xml version="1.0" encoding="utf-8"?>
<p:tagLst xmlns:p="http://schemas.openxmlformats.org/presentationml/2006/main">
  <p:tag name="KSO_WM_BEAUTIFY_FLAG" val="#fgm#"/>
  <p:tag name="KSO_WM_DIAGRAM_GROUP_CODE" val="1"/>
  <p:tag name="KSO_WM_UNIT_INDEX" val="1_2_1"/>
  <p:tag name="KSO_WM_UNIT_PRESET_TEXT" val="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217.xml><?xml version="1.0" encoding="utf-8"?>
<p:tagLst xmlns:p="http://schemas.openxmlformats.org/presentationml/2006/main">
  <p:tag name="KSO_WM_FIGMA_LIMIT" val=""/>
  <p:tag name="KSO_WM_FIGMA_SLIDE_GROUP" val="3"/>
  <p:tag name="KSO_WM_SLIDE_TYPE" val="text"/>
</p:tagLst>
</file>

<file path=ppt/tags/tag218.xml><?xml version="1.0" encoding="utf-8"?>
<p:tagLst xmlns:p="http://schemas.openxmlformats.org/presentationml/2006/main">
  <p:tag name="KSO_WM_BEAUTIFY_FLAG" val="#wm#"/>
  <p:tag name="KSO_WM_UNIT_INDEX" val="1"/>
  <p:tag name="KSO_WM_UNIT_TYPE" val="a"/>
</p:tagLst>
</file>

<file path=ppt/tags/tag219.xml><?xml version="1.0" encoding="utf-8"?>
<p:tagLst xmlns:p="http://schemas.openxmlformats.org/presentationml/2006/main">
  <p:tag name="KSO_WM_BEAUTIFY_FLAG" val="#wm#"/>
  <p:tag name="KSO_WM_UNIT_INDEX" val="1"/>
  <p:tag name="KSO_WM_UNIT_TYPE" val="e"/>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20.xml><?xml version="1.0" encoding="utf-8"?>
<p:tagLst xmlns:p="http://schemas.openxmlformats.org/presentationml/2006/main">
  <p:tag name="KSO_WM_FIGMA_LIMIT" val=""/>
  <p:tag name="KSO_WM_FIGMA_SLIDE_GROUP" val="2"/>
  <p:tag name="KSO_WM_SLIDE_TYPE" val="sectionTitle"/>
</p:tagLst>
</file>

<file path=ppt/tags/tag221.xml><?xml version="1.0" encoding="utf-8"?>
<p:tagLst xmlns:p="http://schemas.openxmlformats.org/presentationml/2006/main">
  <p:tag name="KSO_WM_BEAUTIFY_FLAG" val="#wm#"/>
  <p:tag name="KSO_WM_UNIT_INDEX" val="1"/>
  <p:tag name="KSO_WM_UNIT_PRESET_TEXT" val="单击此处添加标题内容"/>
  <p:tag name="KSO_WM_UNIT_TEXT_TYPE" val="1"/>
  <p:tag name="KSO_WM_UNIT_TYPE" val="a"/>
</p:tagLst>
</file>

<file path=ppt/tags/tag222.xml><?xml version="1.0" encoding="utf-8"?>
<p:tagLst xmlns:p="http://schemas.openxmlformats.org/presentationml/2006/main">
  <p:tag name="KSO_WM_BEAUTIFY_FLAG" val="#fgm#"/>
  <p:tag name="KSO_WM_DIAGRAM_GROUP_CODE" val="1"/>
  <p:tag name="KSO_WM_UNIT_INDEX" val="1_1_1"/>
  <p:tag name="KSO_WM_UNIT_TYPE" val="l_h_i"/>
</p:tagLst>
</file>

<file path=ppt/tags/tag223.xml><?xml version="1.0" encoding="utf-8"?>
<p:tagLst xmlns:p="http://schemas.openxmlformats.org/presentationml/2006/main">
  <p:tag name="KSO_WM_BEAUTIFY_FLAG" val="#fgm#"/>
  <p:tag name="KSO_WM_DIAGRAM_GROUP_CODE" val="1"/>
  <p:tag name="KSO_WM_UNIT_INDEX" val="1_1_2"/>
  <p:tag name="KSO_WM_UNIT_SUBTYPE" val="d"/>
  <p:tag name="KSO_WM_UNIT_TYPE" val="l_h_i"/>
</p:tagLst>
</file>

<file path=ppt/tags/tag224.xml><?xml version="1.0" encoding="utf-8"?>
<p:tagLst xmlns:p="http://schemas.openxmlformats.org/presentationml/2006/main">
  <p:tag name="KSO_WM_BEAUTIFY_FLAG" val="#fgm#"/>
  <p:tag name="KSO_WM_DIAGRAM_GROUP_CODE" val="1"/>
  <p:tag name="KSO_WM_UNIT_INDEX" val="1_1_1"/>
  <p:tag name="KSO_WM_UNIT_PRESET_TEXT" val="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225.xml><?xml version="1.0" encoding="utf-8"?>
<p:tagLst xmlns:p="http://schemas.openxmlformats.org/presentationml/2006/main">
  <p:tag name="KSO_WM_BEAUTIFY_FLAG" val="#fgm#"/>
  <p:tag name="KSO_WM_DIAGRAM_GROUP_CODE" val="1"/>
  <p:tag name="KSO_WM_UNIT_INDEX" val="1_2_1"/>
  <p:tag name="KSO_WM_UNIT_TYPE" val="l_h_i"/>
</p:tagLst>
</file>

<file path=ppt/tags/tag226.xml><?xml version="1.0" encoding="utf-8"?>
<p:tagLst xmlns:p="http://schemas.openxmlformats.org/presentationml/2006/main">
  <p:tag name="KSO_WM_BEAUTIFY_FLAG" val="#fgm#"/>
  <p:tag name="KSO_WM_DIAGRAM_GROUP_CODE" val="1"/>
  <p:tag name="KSO_WM_UNIT_INDEX" val="1_2_2"/>
  <p:tag name="KSO_WM_UNIT_SUBTYPE" val="d"/>
  <p:tag name="KSO_WM_UNIT_TYPE" val="l_h_i"/>
</p:tagLst>
</file>

<file path=ppt/tags/tag227.xml><?xml version="1.0" encoding="utf-8"?>
<p:tagLst xmlns:p="http://schemas.openxmlformats.org/presentationml/2006/main">
  <p:tag name="KSO_WM_BEAUTIFY_FLAG" val="#fgm#"/>
  <p:tag name="KSO_WM_DIAGRAM_GROUP_CODE" val="1"/>
  <p:tag name="KSO_WM_UNIT_INDEX" val="1_2_1"/>
  <p:tag name="KSO_WM_UNIT_PRESET_TEXT" val="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228.xml><?xml version="1.0" encoding="utf-8"?>
<p:tagLst xmlns:p="http://schemas.openxmlformats.org/presentationml/2006/main">
  <p:tag name="KSO_WM_BEAUTIFY_FLAG" val="#fgm#"/>
  <p:tag name="KSO_WM_DIAGRAM_GROUP_CODE" val="1"/>
  <p:tag name="KSO_WM_UNIT_INDEX" val="1_3_1"/>
  <p:tag name="KSO_WM_UNIT_TYPE" val="l_h_i"/>
</p:tagLst>
</file>

<file path=ppt/tags/tag229.xml><?xml version="1.0" encoding="utf-8"?>
<p:tagLst xmlns:p="http://schemas.openxmlformats.org/presentationml/2006/main">
  <p:tag name="KSO_WM_BEAUTIFY_FLAG" val="#fgm#"/>
  <p:tag name="KSO_WM_DIAGRAM_GROUP_CODE" val="1"/>
  <p:tag name="KSO_WM_UNIT_INDEX" val="1_3_2"/>
  <p:tag name="KSO_WM_UNIT_SUBTYPE" val="d"/>
  <p:tag name="KSO_WM_UNIT_TYPE" val="l_h_i"/>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BEAUTIFY_FLAG" val="#fgm#"/>
  <p:tag name="KSO_WM_DIAGRAM_GROUP_CODE" val="1"/>
  <p:tag name="KSO_WM_UNIT_INDEX" val="1_3_1"/>
  <p:tag name="KSO_WM_UNIT_PRESET_TEXT" val="单击此处输入项正文，文字是您思想的提炼，请尽量言简意赅的阐述观点。单击此处输入项正文，文字是您思想的提炼，请尽量言简意赅的阐述观点。"/>
  <p:tag name="KSO_WM_UNIT_TEXT_TYPE" val="1"/>
  <p:tag name="KSO_WM_UNIT_TYPE" val="l_h_f"/>
</p:tagLst>
</file>

<file path=ppt/tags/tag231.xml><?xml version="1.0" encoding="utf-8"?>
<p:tagLst xmlns:p="http://schemas.openxmlformats.org/presentationml/2006/main">
  <p:tag name="KSO_WM_FIGMA_LIMIT" val=""/>
  <p:tag name="KSO_WM_FIGMA_SLIDE_GROUP" val="50"/>
  <p:tag name="KSO_WM_SLIDE_TYPE" val="text"/>
</p:tagLst>
</file>

<file path=ppt/tags/tag232.xml><?xml version="1.0" encoding="utf-8"?>
<p:tagLst xmlns:p="http://schemas.openxmlformats.org/presentationml/2006/main">
  <p:tag name="KSO_WM_BEAUTIFY_FLAG" val="#wm#"/>
  <p:tag name="KSO_WM_UNIT_INDEX" val="1"/>
  <p:tag name="KSO_WM_UNIT_TYPE" val="a"/>
</p:tagLst>
</file>

<file path=ppt/tags/tag233.xml><?xml version="1.0" encoding="utf-8"?>
<p:tagLst xmlns:p="http://schemas.openxmlformats.org/presentationml/2006/main">
  <p:tag name="KSO_WM_BEAUTIFY_FLAG" val="#wm#"/>
  <p:tag name="KSO_WM_UNIT_INDEX" val="1"/>
  <p:tag name="KSO_WM_UNIT_TYPE" val="b"/>
</p:tagLst>
</file>

<file path=ppt/tags/tag234.xml><?xml version="1.0" encoding="utf-8"?>
<p:tagLst xmlns:p="http://schemas.openxmlformats.org/presentationml/2006/main">
  <p:tag name="KSO_WM_FIGMA_LIMIT" val=""/>
  <p:tag name="KSO_WM_FIGMA_SLIDE_GROUP" val="2"/>
  <p:tag name="KSO_WM_SLIDE_TYPE" val="endPage"/>
</p:tagLst>
</file>

<file path=ppt/tags/tag235.xml><?xml version="1.0" encoding="utf-8"?>
<p:tagLst xmlns:p="http://schemas.openxmlformats.org/presentationml/2006/main">
  <p:tag name="KSO_WM_PRESENTATION_SOURCE" val="WPPAIGeneratePPT"/>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BEAUTIFY_FLAG" val="#wm#"/>
  <p:tag name="KSO_WM_UNIT_INDEX" val="1"/>
  <p:tag name="KSO_WM_UNIT_TYPE" val="i"/>
</p:tagLst>
</file>

<file path=ppt/tags/tag64.xml><?xml version="1.0" encoding="utf-8"?>
<p:tagLst xmlns:p="http://schemas.openxmlformats.org/presentationml/2006/main">
  <p:tag name="KSO_WM_BEAUTIFY_FLAG" val="#wm#"/>
  <p:tag name="KSO_WM_UNIT_INDEX" val="2"/>
  <p:tag name="KSO_WM_UNIT_TYPE" val="i"/>
</p:tagLst>
</file>

<file path=ppt/tags/tag65.xml><?xml version="1.0" encoding="utf-8"?>
<p:tagLst xmlns:p="http://schemas.openxmlformats.org/presentationml/2006/main">
  <p:tag name="KSO_WM_BEAUTIFY_FLAG" val="#wm#"/>
  <p:tag name="KSO_WM_UNIT_INDEX" val="3"/>
  <p:tag name="KSO_WM_UNIT_TYPE" val="i"/>
</p:tagLst>
</file>

<file path=ppt/tags/tag66.xml><?xml version="1.0" encoding="utf-8"?>
<p:tagLst xmlns:p="http://schemas.openxmlformats.org/presentationml/2006/main">
  <p:tag name="KSO_WM_BEAUTIFY_FLAG" val="#wm#"/>
  <p:tag name="KSO_WM_UNIT_INDEX" val="4"/>
  <p:tag name="KSO_WM_UNIT_TYPE" val="i"/>
</p:tagLst>
</file>

<file path=ppt/tags/tag67.xml><?xml version="1.0" encoding="utf-8"?>
<p:tagLst xmlns:p="http://schemas.openxmlformats.org/presentationml/2006/main">
  <p:tag name="KSO_WM_BEAUTIFY_FLAG" val="#wm#"/>
  <p:tag name="KSO_WM_UNIT_INDEX" val="5"/>
  <p:tag name="KSO_WM_UNIT_TYPE" val="i"/>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1.xml><?xml version="1.0" encoding="utf-8"?>
<p:tagLst xmlns:p="http://schemas.openxmlformats.org/presentationml/2006/main">
  <p:tag name="KSO_WM_BEAUTIFY_FLAG" val="#wm#"/>
  <p:tag name="KSO_WM_UNIT_INDEX" val="6"/>
  <p:tag name="KSO_WM_UNIT_TYPE" val="i"/>
</p:tagLst>
</file>

<file path=ppt/tags/tag72.xml><?xml version="1.0" encoding="utf-8"?>
<p:tagLst xmlns:p="http://schemas.openxmlformats.org/presentationml/2006/main">
  <p:tag name="KSO_WM_BEAUTIFY_FLAG" val="#wm#"/>
  <p:tag name="KSO_WM_UNIT_INDEX" val="7"/>
  <p:tag name="KSO_WM_UNIT_TYPE" val="i"/>
</p:tagLst>
</file>

<file path=ppt/tags/tag73.xml><?xml version="1.0" encoding="utf-8"?>
<p:tagLst xmlns:p="http://schemas.openxmlformats.org/presentationml/2006/main">
  <p:tag name="KSO_WM_BEAUTIFY_FLAG" val="#wm#"/>
  <p:tag name="KSO_WM_UNIT_INDEX" val="8"/>
  <p:tag name="KSO_WM_UNIT_TYPE" val="i"/>
</p:tagLst>
</file>

<file path=ppt/tags/tag74.xml><?xml version="1.0" encoding="utf-8"?>
<p:tagLst xmlns:p="http://schemas.openxmlformats.org/presentationml/2006/main">
  <p:tag name="KSO_WM_BEAUTIFY_FLAG" val="#wm#"/>
  <p:tag name="KSO_WM_UNIT_INDEX" val="1"/>
  <p:tag name="KSO_WM_UNIT_SUBTYPE" val="c"/>
  <p:tag name="KSO_WM_UNIT_TYPE" val="f"/>
</p:tagLst>
</file>

<file path=ppt/tags/tag75.xml><?xml version="1.0" encoding="utf-8"?>
<p:tagLst xmlns:p="http://schemas.openxmlformats.org/presentationml/2006/main">
  <p:tag name="KSO_WM_BEAUTIFY_FLAG" val="#wm#"/>
  <p:tag name="KSO_WM_UNIT_INDEX" val="1"/>
  <p:tag name="KSO_WM_UNIT_TYPE" val="a"/>
</p:tagLst>
</file>

<file path=ppt/tags/tag76.xml><?xml version="1.0" encoding="utf-8"?>
<p:tagLst xmlns:p="http://schemas.openxmlformats.org/presentationml/2006/main">
  <p:tag name="KSO_WM_BEAUTIFY_FLAG" val="#wm#"/>
  <p:tag name="KSO_WM_UNIT_INDEX" val="2"/>
  <p:tag name="KSO_WM_UNIT_SUBTYPE" val="b"/>
  <p:tag name="KSO_WM_UNIT_TYPE" val="f"/>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2.xml><?xml version="1.0" encoding="utf-8"?>
<p:tagLst xmlns:p="http://schemas.openxmlformats.org/presentationml/2006/main">
  <p:tag name="KSO_WM_BEAUTIFY_FLAG" val="#wm#"/>
  <p:tag name="KSO_WM_UNIT_INDEX" val="1"/>
  <p:tag name="KSO_WM_UNIT_TYPE" val="i"/>
</p:tagLst>
</file>

<file path=ppt/tags/tag83.xml><?xml version="1.0" encoding="utf-8"?>
<p:tagLst xmlns:p="http://schemas.openxmlformats.org/presentationml/2006/main">
  <p:tag name="KSO_WM_BEAUTIFY_FLAG" val="#wm#"/>
  <p:tag name="KSO_WM_UNIT_INDEX" val="2"/>
  <p:tag name="KSO_WM_UNIT_TYPE" val="i"/>
</p:tagLst>
</file>

<file path=ppt/tags/tag84.xml><?xml version="1.0" encoding="utf-8"?>
<p:tagLst xmlns:p="http://schemas.openxmlformats.org/presentationml/2006/main">
  <p:tag name="KSO_WM_BEAUTIFY_FLAG" val="#wm#"/>
  <p:tag name="KSO_WM_UNIT_INDEX" val="3"/>
  <p:tag name="KSO_WM_UNIT_TYPE" val="i"/>
</p:tagLst>
</file>

<file path=ppt/tags/tag85.xml><?xml version="1.0" encoding="utf-8"?>
<p:tagLst xmlns:p="http://schemas.openxmlformats.org/presentationml/2006/main">
  <p:tag name="KSO_WM_BEAUTIFY_FLAG" val="#wm#"/>
  <p:tag name="KSO_WM_UNIT_INDEX" val="4"/>
  <p:tag name="KSO_WM_UNIT_TYPE" val="i"/>
</p:tagLst>
</file>

<file path=ppt/tags/tag86.xml><?xml version="1.0" encoding="utf-8"?>
<p:tagLst xmlns:p="http://schemas.openxmlformats.org/presentationml/2006/main">
  <p:tag name="KSO_WM_BEAUTIFY_FLAG" val="#wm#"/>
  <p:tag name="KSO_WM_UNIT_INDEX" val="5"/>
  <p:tag name="KSO_WM_UNIT_TYPE" val="i"/>
</p:tagLst>
</file>

<file path=ppt/tags/tag87.xml><?xml version="1.0" encoding="utf-8"?>
<p:tagLst xmlns:p="http://schemas.openxmlformats.org/presentationml/2006/main">
  <p:tag name="KSO_WM_BEAUTIFY_FLAG" val="#wm#"/>
  <p:tag name="KSO_WM_UNIT_INDEX" val="6"/>
  <p:tag name="KSO_WM_UNIT_TYPE" val="i"/>
</p:tagLst>
</file>

<file path=ppt/tags/tag88.xml><?xml version="1.0" encoding="utf-8"?>
<p:tagLst xmlns:p="http://schemas.openxmlformats.org/presentationml/2006/main">
  <p:tag name="KSO_WM_BEAUTIFY_FLAG" val="#wm#"/>
  <p:tag name="KSO_WM_UNIT_INDEX" val="7"/>
  <p:tag name="KSO_WM_UNIT_TYPE" val="i"/>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BEAUTIFY_FLAG" val="#wm#"/>
  <p:tag name="KSO_WM_UNIT_INDEX" val="8"/>
  <p:tag name="KSO_WM_UNIT_TYPE" val="i"/>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93.xml><?xml version="1.0" encoding="utf-8"?>
<p:tagLst xmlns:p="http://schemas.openxmlformats.org/presentationml/2006/main">
  <p:tag name="KSO_WM_BEAUTIFY_FLAG" val="#wm#"/>
  <p:tag name="KSO_WM_UNIT_INDEX" val="1"/>
  <p:tag name="KSO_WM_UNIT_TYPE" val="a"/>
</p:tagLst>
</file>

<file path=ppt/tags/tag94.xml><?xml version="1.0" encoding="utf-8"?>
<p:tagLst xmlns:p="http://schemas.openxmlformats.org/presentationml/2006/main">
  <p:tag name="KSO_WM_BEAUTIFY_FLAG" val="#wm#"/>
  <p:tag name="KSO_WM_UNIT_INDEX" val="1"/>
  <p:tag name="KSO_WM_UNIT_TYPE" val="e"/>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蓝色职场简约风主题">
  <a:themeElements>
    <a:clrScheme name="">
      <a:dk1>
        <a:srgbClr val="000000"/>
      </a:dk1>
      <a:lt1>
        <a:srgbClr val="FFFFFF"/>
      </a:lt1>
      <a:dk2>
        <a:srgbClr val="333638"/>
      </a:dk2>
      <a:lt2>
        <a:srgbClr val="F6F6F9"/>
      </a:lt2>
      <a:accent1>
        <a:srgbClr val="3B4263"/>
      </a:accent1>
      <a:accent2>
        <a:srgbClr val="0F1122"/>
      </a:accent2>
      <a:accent3>
        <a:srgbClr val="BFDAFF"/>
      </a:accent3>
      <a:accent4>
        <a:srgbClr val="3266EB"/>
      </a:accent4>
      <a:accent5>
        <a:srgbClr val="1D4DF6"/>
      </a:accent5>
      <a:accent6>
        <a:srgbClr val="406EEE"/>
      </a:accent6>
      <a:hlink>
        <a:srgbClr val="E28835"/>
      </a:hlink>
      <a:folHlink>
        <a:srgbClr val="9D8874"/>
      </a:folHlink>
    </a:clrScheme>
    <a:fontScheme name="">
      <a:majorFont>
        <a:latin typeface="Microsoft YaHei UI"/>
        <a:ea typeface="Microsoft YaHei UI"/>
        <a:cs typeface=""/>
      </a:majorFont>
      <a:minorFont>
        <a:latin typeface="Microsoft YaHei UI"/>
        <a:ea typeface="Microsoft YaHei UI"/>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1512</Words>
  <Application>WPS 演示</Application>
  <PresentationFormat>宽屏</PresentationFormat>
  <Paragraphs>106</Paragraphs>
  <Slides>17</Slides>
  <Notes>4</Notes>
  <HiddenSlides>0</HiddenSlides>
  <MMClips>0</MMClips>
  <ScaleCrop>false</ScaleCrop>
  <HeadingPairs>
    <vt:vector size="6" baseType="variant">
      <vt:variant>
        <vt:lpstr>已用的字体</vt:lpstr>
      </vt:variant>
      <vt:variant>
        <vt:i4>15</vt:i4>
      </vt:variant>
      <vt:variant>
        <vt:lpstr>主题</vt:lpstr>
      </vt:variant>
      <vt:variant>
        <vt:i4>2</vt:i4>
      </vt:variant>
      <vt:variant>
        <vt:lpstr>幻灯片标题</vt:lpstr>
      </vt:variant>
      <vt:variant>
        <vt:i4>17</vt:i4>
      </vt:variant>
    </vt:vector>
  </HeadingPairs>
  <TitlesOfParts>
    <vt:vector size="34" baseType="lpstr">
      <vt:lpstr>Arial</vt:lpstr>
      <vt:lpstr>宋体</vt:lpstr>
      <vt:lpstr>Wingdings</vt:lpstr>
      <vt:lpstr>Wingdings</vt:lpstr>
      <vt:lpstr>Microsoft YaHei UI</vt:lpstr>
      <vt:lpstr>微软雅黑</vt:lpstr>
      <vt:lpstr>Arial Unicode MS</vt:lpstr>
      <vt:lpstr>Calibri</vt:lpstr>
      <vt:lpstr>Times New Roman</vt:lpstr>
      <vt:lpstr>方正仿宋简体</vt:lpstr>
      <vt:lpstr>方正仿宋繁体</vt:lpstr>
      <vt:lpstr>方正小标宋简体</vt:lpstr>
      <vt:lpstr>方正楷体简体</vt:lpstr>
      <vt:lpstr>方正楷体_GBK</vt:lpstr>
      <vt:lpstr>BatangChe</vt:lpstr>
      <vt:lpstr>WPS</vt:lpstr>
      <vt:lpstr>蓝色职场简约风主题</vt:lpstr>
      <vt:lpstr>嘉祥县信访局2024年政府信息公开</vt:lpstr>
      <vt:lpstr>PowerPoint 演示文稿</vt:lpstr>
      <vt:lpstr>目录</vt:lpstr>
      <vt:lpstr>总体情况</vt:lpstr>
      <vt:lpstr>PowerPoint 演示文稿</vt:lpstr>
      <vt:lpstr>PowerPoint 演示文稿</vt:lpstr>
      <vt:lpstr>主动公开政府信息情况</vt:lpstr>
      <vt:lpstr>PowerPoint 演示文稿</vt:lpstr>
      <vt:lpstr>收到和处理政府信息公开申请情况</vt:lpstr>
      <vt:lpstr>PowerPoint 演示文稿</vt:lpstr>
      <vt:lpstr>政府信息公开行政复议、行政诉讼情况</vt:lpstr>
      <vt:lpstr>PowerPoint 演示文稿</vt:lpstr>
      <vt:lpstr>存在的主要问题及改进情况</vt:lpstr>
      <vt:lpstr>PowerPoint 演示文稿</vt:lpstr>
      <vt:lpstr>其他需要报告的事项</vt:lpstr>
      <vt:lpstr>PowerPoint 演示文稿</vt:lpstr>
      <vt:lpstr>谢谢</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xfj</dc:creator>
  <cp:lastModifiedBy>dove.</cp:lastModifiedBy>
  <cp:revision>156</cp:revision>
  <dcterms:created xsi:type="dcterms:W3CDTF">2019-06-19T02:08:00Z</dcterms:created>
  <dcterms:modified xsi:type="dcterms:W3CDTF">2025-01-14T10:15:50Z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2052-12.1.0.19770</vt:lpwstr>
  </property>
  <property fmtid="{D5CDD505-2E9C-101B-9397-08002B2CF9AE}" pid="3" name="ICV">
    <vt:lpwstr>ACA064AF8B1642CFB07F5869A872F9D6_13</vt:lpwstr>
  </property>
</Properties>
</file>